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3" r:id="rId3"/>
    <p:sldId id="265" r:id="rId4"/>
    <p:sldId id="327" r:id="rId5"/>
    <p:sldId id="341" r:id="rId6"/>
    <p:sldId id="342" r:id="rId7"/>
    <p:sldId id="343" r:id="rId8"/>
    <p:sldId id="345" r:id="rId9"/>
    <p:sldId id="347" r:id="rId10"/>
    <p:sldId id="346" r:id="rId11"/>
    <p:sldId id="260" r:id="rId12"/>
    <p:sldId id="328" r:id="rId13"/>
    <p:sldId id="329" r:id="rId14"/>
    <p:sldId id="330" r:id="rId15"/>
    <p:sldId id="335" r:id="rId16"/>
    <p:sldId id="336" r:id="rId17"/>
    <p:sldId id="333" r:id="rId18"/>
    <p:sldId id="334" r:id="rId19"/>
    <p:sldId id="332" r:id="rId20"/>
    <p:sldId id="340" r:id="rId21"/>
    <p:sldId id="339" r:id="rId22"/>
    <p:sldId id="338" r:id="rId23"/>
    <p:sldId id="331" r:id="rId24"/>
    <p:sldId id="348"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50DD2D-F745-485D-ACCA-AAA459BB8729}" v="726" dt="2020-09-01T13:52:40.1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270" autoAdjust="0"/>
  </p:normalViewPr>
  <p:slideViewPr>
    <p:cSldViewPr snapToGrid="0">
      <p:cViewPr varScale="1">
        <p:scale>
          <a:sx n="97" d="100"/>
          <a:sy n="97" d="100"/>
        </p:scale>
        <p:origin x="84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erre Gérain" userId="S::pierre.gerain@uclouvain.be::696e7380-0e5b-4748-9392-8244954599f5" providerId="AD" clId="Web-{F0813F31-FB44-42FA-AC05-24DB99609D7E}"/>
    <pc:docChg chg="modSld sldOrd">
      <pc:chgData name="Pierre Gérain" userId="S::pierre.gerain@uclouvain.be::696e7380-0e5b-4748-9392-8244954599f5" providerId="AD" clId="Web-{F0813F31-FB44-42FA-AC05-24DB99609D7E}" dt="2020-08-25T09:19:56.084" v="276"/>
      <pc:docMkLst>
        <pc:docMk/>
      </pc:docMkLst>
      <pc:sldChg chg="addSp delSp modSp mod setBg">
        <pc:chgData name="Pierre Gérain" userId="S::pierre.gerain@uclouvain.be::696e7380-0e5b-4748-9392-8244954599f5" providerId="AD" clId="Web-{F0813F31-FB44-42FA-AC05-24DB99609D7E}" dt="2020-08-25T09:12:37.413" v="234" actId="20577"/>
        <pc:sldMkLst>
          <pc:docMk/>
          <pc:sldMk cId="945073260" sldId="328"/>
        </pc:sldMkLst>
        <pc:spChg chg="mod ord">
          <ac:chgData name="Pierre Gérain" userId="S::pierre.gerain@uclouvain.be::696e7380-0e5b-4748-9392-8244954599f5" providerId="AD" clId="Web-{F0813F31-FB44-42FA-AC05-24DB99609D7E}" dt="2020-08-25T09:12:37.413" v="234" actId="20577"/>
          <ac:spMkLst>
            <pc:docMk/>
            <pc:sldMk cId="945073260" sldId="328"/>
            <ac:spMk id="2" creationId="{BAAE20B5-7E84-47A1-A56D-411337811026}"/>
          </ac:spMkLst>
        </pc:spChg>
        <pc:spChg chg="mod ord">
          <ac:chgData name="Pierre Gérain" userId="S::pierre.gerain@uclouvain.be::696e7380-0e5b-4748-9392-8244954599f5" providerId="AD" clId="Web-{F0813F31-FB44-42FA-AC05-24DB99609D7E}" dt="2020-08-25T09:12:22.366" v="233"/>
          <ac:spMkLst>
            <pc:docMk/>
            <pc:sldMk cId="945073260" sldId="328"/>
            <ac:spMk id="3" creationId="{4E8EFC1F-AC69-44A8-A914-4725C74F7FB8}"/>
          </ac:spMkLst>
        </pc:spChg>
        <pc:spChg chg="add del">
          <ac:chgData name="Pierre Gérain" userId="S::pierre.gerain@uclouvain.be::696e7380-0e5b-4748-9392-8244954599f5" providerId="AD" clId="Web-{F0813F31-FB44-42FA-AC05-24DB99609D7E}" dt="2020-08-25T09:12:22.366" v="233"/>
          <ac:spMkLst>
            <pc:docMk/>
            <pc:sldMk cId="945073260" sldId="328"/>
            <ac:spMk id="75" creationId="{1557A916-FDD1-44A1-A7A1-70009FD6BE46}"/>
          </ac:spMkLst>
        </pc:spChg>
        <pc:spChg chg="add del">
          <ac:chgData name="Pierre Gérain" userId="S::pierre.gerain@uclouvain.be::696e7380-0e5b-4748-9392-8244954599f5" providerId="AD" clId="Web-{F0813F31-FB44-42FA-AC05-24DB99609D7E}" dt="2020-08-25T09:12:01.413" v="224"/>
          <ac:spMkLst>
            <pc:docMk/>
            <pc:sldMk cId="945073260" sldId="328"/>
            <ac:spMk id="139" creationId="{1557A916-FDD1-44A1-A7A1-70009FD6BE46}"/>
          </ac:spMkLst>
        </pc:spChg>
        <pc:spChg chg="add del">
          <ac:chgData name="Pierre Gérain" userId="S::pierre.gerain@uclouvain.be::696e7380-0e5b-4748-9392-8244954599f5" providerId="AD" clId="Web-{F0813F31-FB44-42FA-AC05-24DB99609D7E}" dt="2020-08-25T09:12:04.351" v="226"/>
          <ac:spMkLst>
            <pc:docMk/>
            <pc:sldMk cId="945073260" sldId="328"/>
            <ac:spMk id="141" creationId="{0ADDB668-2CA4-4D2B-9C34-3487CA330BA8}"/>
          </ac:spMkLst>
        </pc:spChg>
        <pc:spChg chg="add del">
          <ac:chgData name="Pierre Gérain" userId="S::pierre.gerain@uclouvain.be::696e7380-0e5b-4748-9392-8244954599f5" providerId="AD" clId="Web-{F0813F31-FB44-42FA-AC05-24DB99609D7E}" dt="2020-08-25T09:12:04.351" v="226"/>
          <ac:spMkLst>
            <pc:docMk/>
            <pc:sldMk cId="945073260" sldId="328"/>
            <ac:spMk id="143" creationId="{2568BC19-F052-4108-93E1-6A3D1DEC072F}"/>
          </ac:spMkLst>
        </pc:spChg>
        <pc:spChg chg="add del">
          <ac:chgData name="Pierre Gérain" userId="S::pierre.gerain@uclouvain.be::696e7380-0e5b-4748-9392-8244954599f5" providerId="AD" clId="Web-{F0813F31-FB44-42FA-AC05-24DB99609D7E}" dt="2020-08-25T09:12:04.351" v="226"/>
          <ac:spMkLst>
            <pc:docMk/>
            <pc:sldMk cId="945073260" sldId="328"/>
            <ac:spMk id="145" creationId="{D5FD337D-4D6B-4C8B-B6F5-121097E09881}"/>
          </ac:spMkLst>
        </pc:spChg>
        <pc:spChg chg="add del">
          <ac:chgData name="Pierre Gérain" userId="S::pierre.gerain@uclouvain.be::696e7380-0e5b-4748-9392-8244954599f5" providerId="AD" clId="Web-{F0813F31-FB44-42FA-AC05-24DB99609D7E}" dt="2020-08-25T09:12:04.351" v="226"/>
          <ac:spMkLst>
            <pc:docMk/>
            <pc:sldMk cId="945073260" sldId="328"/>
            <ac:spMk id="2056" creationId="{9A42C7B2-7BD6-433A-95AB-5AA4F44B5819}"/>
          </ac:spMkLst>
        </pc:spChg>
        <pc:spChg chg="add del">
          <ac:chgData name="Pierre Gérain" userId="S::pierre.gerain@uclouvain.be::696e7380-0e5b-4748-9392-8244954599f5" providerId="AD" clId="Web-{F0813F31-FB44-42FA-AC05-24DB99609D7E}" dt="2020-08-25T09:12:09.897" v="228"/>
          <ac:spMkLst>
            <pc:docMk/>
            <pc:sldMk cId="945073260" sldId="328"/>
            <ac:spMk id="2057" creationId="{1557A916-FDD1-44A1-A7A1-70009FD6BE46}"/>
          </ac:spMkLst>
        </pc:spChg>
        <pc:spChg chg="add">
          <ac:chgData name="Pierre Gérain" userId="S::pierre.gerain@uclouvain.be::696e7380-0e5b-4748-9392-8244954599f5" providerId="AD" clId="Web-{F0813F31-FB44-42FA-AC05-24DB99609D7E}" dt="2020-08-25T09:12:22.366" v="233"/>
          <ac:spMkLst>
            <pc:docMk/>
            <pc:sldMk cId="945073260" sldId="328"/>
            <ac:spMk id="2058" creationId="{09C509D2-0C1A-47B8-89C1-D3AB17D45256}"/>
          </ac:spMkLst>
        </pc:spChg>
        <pc:picChg chg="mod">
          <ac:chgData name="Pierre Gérain" userId="S::pierre.gerain@uclouvain.be::696e7380-0e5b-4748-9392-8244954599f5" providerId="AD" clId="Web-{F0813F31-FB44-42FA-AC05-24DB99609D7E}" dt="2020-08-25T09:12:22.366" v="233"/>
          <ac:picMkLst>
            <pc:docMk/>
            <pc:sldMk cId="945073260" sldId="328"/>
            <ac:picMk id="2050" creationId="{4955EB84-81DE-4FD3-B9C5-AA881070BD0B}"/>
          </ac:picMkLst>
        </pc:picChg>
        <pc:picChg chg="mod">
          <ac:chgData name="Pierre Gérain" userId="S::pierre.gerain@uclouvain.be::696e7380-0e5b-4748-9392-8244954599f5" providerId="AD" clId="Web-{F0813F31-FB44-42FA-AC05-24DB99609D7E}" dt="2020-08-25T09:12:22.366" v="233"/>
          <ac:picMkLst>
            <pc:docMk/>
            <pc:sldMk cId="945073260" sldId="328"/>
            <ac:picMk id="2052" creationId="{EF008779-54C1-47C0-9DDD-11B81EA6B21C}"/>
          </ac:picMkLst>
        </pc:picChg>
        <pc:picChg chg="mod ord modCrop">
          <ac:chgData name="Pierre Gérain" userId="S::pierre.gerain@uclouvain.be::696e7380-0e5b-4748-9392-8244954599f5" providerId="AD" clId="Web-{F0813F31-FB44-42FA-AC05-24DB99609D7E}" dt="2020-08-25T09:12:22.366" v="233"/>
          <ac:picMkLst>
            <pc:docMk/>
            <pc:sldMk cId="945073260" sldId="328"/>
            <ac:picMk id="2054" creationId="{4C6C6B34-2FF1-4C6E-937A-A2032920961B}"/>
          </ac:picMkLst>
        </pc:picChg>
      </pc:sldChg>
      <pc:sldChg chg="addSp delSp modSp mod setBg">
        <pc:chgData name="Pierre Gérain" userId="S::pierre.gerain@uclouvain.be::696e7380-0e5b-4748-9392-8244954599f5" providerId="AD" clId="Web-{F0813F31-FB44-42FA-AC05-24DB99609D7E}" dt="2020-08-25T09:13:44.053" v="275" actId="1076"/>
        <pc:sldMkLst>
          <pc:docMk/>
          <pc:sldMk cId="1241878083" sldId="335"/>
        </pc:sldMkLst>
        <pc:spChg chg="del">
          <ac:chgData name="Pierre Gérain" userId="S::pierre.gerain@uclouvain.be::696e7380-0e5b-4748-9392-8244954599f5" providerId="AD" clId="Web-{F0813F31-FB44-42FA-AC05-24DB99609D7E}" dt="2020-08-25T09:06:12.851" v="22"/>
          <ac:spMkLst>
            <pc:docMk/>
            <pc:sldMk cId="1241878083" sldId="335"/>
            <ac:spMk id="2" creationId="{E4ADFC8E-9E51-4467-BB12-B42A50A06F8C}"/>
          </ac:spMkLst>
        </pc:spChg>
        <pc:spChg chg="add del mod">
          <ac:chgData name="Pierre Gérain" userId="S::pierre.gerain@uclouvain.be::696e7380-0e5b-4748-9392-8244954599f5" providerId="AD" clId="Web-{F0813F31-FB44-42FA-AC05-24DB99609D7E}" dt="2020-08-25T09:09:00.523" v="160"/>
          <ac:spMkLst>
            <pc:docMk/>
            <pc:sldMk cId="1241878083" sldId="335"/>
            <ac:spMk id="3" creationId="{DFB00BBC-0A09-418C-A968-2DD126B95DBE}"/>
          </ac:spMkLst>
        </pc:spChg>
        <pc:spChg chg="add del mod">
          <ac:chgData name="Pierre Gérain" userId="S::pierre.gerain@uclouvain.be::696e7380-0e5b-4748-9392-8244954599f5" providerId="AD" clId="Web-{F0813F31-FB44-42FA-AC05-24DB99609D7E}" dt="2020-08-25T09:06:20.351" v="26"/>
          <ac:spMkLst>
            <pc:docMk/>
            <pc:sldMk cId="1241878083" sldId="335"/>
            <ac:spMk id="25" creationId="{54926A75-4E8E-409A-A23C-1FC611850CDE}"/>
          </ac:spMkLst>
        </pc:spChg>
        <pc:spChg chg="add mod">
          <ac:chgData name="Pierre Gérain" userId="S::pierre.gerain@uclouvain.be::696e7380-0e5b-4748-9392-8244954599f5" providerId="AD" clId="Web-{F0813F31-FB44-42FA-AC05-24DB99609D7E}" dt="2020-08-25T09:10:31.429" v="204"/>
          <ac:spMkLst>
            <pc:docMk/>
            <pc:sldMk cId="1241878083" sldId="335"/>
            <ac:spMk id="26" creationId="{8A1989D9-1E0B-42FD-9AB5-6EBF40BE0240}"/>
          </ac:spMkLst>
        </pc:spChg>
        <pc:spChg chg="add">
          <ac:chgData name="Pierre Gérain" userId="S::pierre.gerain@uclouvain.be::696e7380-0e5b-4748-9392-8244954599f5" providerId="AD" clId="Web-{F0813F31-FB44-42FA-AC05-24DB99609D7E}" dt="2020-08-25T09:09:00.523" v="160"/>
          <ac:spMkLst>
            <pc:docMk/>
            <pc:sldMk cId="1241878083" sldId="335"/>
            <ac:spMk id="32" creationId="{6C4028FD-8BAA-4A19-BFDE-594D991B7552}"/>
          </ac:spMkLst>
        </pc:spChg>
        <pc:graphicFrameChg chg="add del">
          <ac:chgData name="Pierre Gérain" userId="S::pierre.gerain@uclouvain.be::696e7380-0e5b-4748-9392-8244954599f5" providerId="AD" clId="Web-{F0813F31-FB44-42FA-AC05-24DB99609D7E}" dt="2020-08-25T09:04:12.071" v="10"/>
          <ac:graphicFrameMkLst>
            <pc:docMk/>
            <pc:sldMk cId="1241878083" sldId="335"/>
            <ac:graphicFrameMk id="4" creationId="{EB42EFA2-1BEF-4C44-9392-659F55F03686}"/>
          </ac:graphicFrameMkLst>
        </pc:graphicFrameChg>
        <pc:graphicFrameChg chg="add del">
          <ac:chgData name="Pierre Gérain" userId="S::pierre.gerain@uclouvain.be::696e7380-0e5b-4748-9392-8244954599f5" providerId="AD" clId="Web-{F0813F31-FB44-42FA-AC05-24DB99609D7E}" dt="2020-08-25T09:04:31.180" v="12"/>
          <ac:graphicFrameMkLst>
            <pc:docMk/>
            <pc:sldMk cId="1241878083" sldId="335"/>
            <ac:graphicFrameMk id="6" creationId="{3985C09C-41CA-41BE-B1DB-888E4268D1A5}"/>
          </ac:graphicFrameMkLst>
        </pc:graphicFrameChg>
        <pc:graphicFrameChg chg="add mod modGraphic">
          <ac:chgData name="Pierre Gérain" userId="S::pierre.gerain@uclouvain.be::696e7380-0e5b-4748-9392-8244954599f5" providerId="AD" clId="Web-{F0813F31-FB44-42FA-AC05-24DB99609D7E}" dt="2020-08-25T09:13:44.053" v="275" actId="1076"/>
          <ac:graphicFrameMkLst>
            <pc:docMk/>
            <pc:sldMk cId="1241878083" sldId="335"/>
            <ac:graphicFrameMk id="28" creationId="{88E2C0B1-0F47-431F-B188-27940C92FEF3}"/>
          </ac:graphicFrameMkLst>
        </pc:graphicFrameChg>
        <pc:picChg chg="add del mod">
          <ac:chgData name="Pierre Gérain" userId="S::pierre.gerain@uclouvain.be::696e7380-0e5b-4748-9392-8244954599f5" providerId="AD" clId="Web-{F0813F31-FB44-42FA-AC05-24DB99609D7E}" dt="2020-08-25T09:06:16.976" v="25"/>
          <ac:picMkLst>
            <pc:docMk/>
            <pc:sldMk cId="1241878083" sldId="335"/>
            <ac:picMk id="21" creationId="{E43F63A8-035B-4737-8A1F-779876C555F7}"/>
          </ac:picMkLst>
        </pc:picChg>
        <pc:picChg chg="add del mod">
          <ac:chgData name="Pierre Gérain" userId="S::pierre.gerain@uclouvain.be::696e7380-0e5b-4748-9392-8244954599f5" providerId="AD" clId="Web-{F0813F31-FB44-42FA-AC05-24DB99609D7E}" dt="2020-08-25T09:06:16.976" v="24"/>
          <ac:picMkLst>
            <pc:docMk/>
            <pc:sldMk cId="1241878083" sldId="335"/>
            <ac:picMk id="22" creationId="{47AFFBCE-93DD-441A-8C5E-9C0A45F20D66}"/>
          </ac:picMkLst>
        </pc:picChg>
        <pc:picChg chg="add del mod">
          <ac:chgData name="Pierre Gérain" userId="S::pierre.gerain@uclouvain.be::696e7380-0e5b-4748-9392-8244954599f5" providerId="AD" clId="Web-{F0813F31-FB44-42FA-AC05-24DB99609D7E}" dt="2020-08-25T09:06:16.961" v="23"/>
          <ac:picMkLst>
            <pc:docMk/>
            <pc:sldMk cId="1241878083" sldId="335"/>
            <ac:picMk id="23" creationId="{243CC137-ED3A-4E55-B6FA-57F7BEB13BF6}"/>
          </ac:picMkLst>
        </pc:picChg>
      </pc:sldChg>
      <pc:sldChg chg="ord">
        <pc:chgData name="Pierre Gérain" userId="S::pierre.gerain@uclouvain.be::696e7380-0e5b-4748-9392-8244954599f5" providerId="AD" clId="Web-{F0813F31-FB44-42FA-AC05-24DB99609D7E}" dt="2020-08-25T09:19:56.084" v="276"/>
        <pc:sldMkLst>
          <pc:docMk/>
          <pc:sldMk cId="1520768319" sldId="336"/>
        </pc:sldMkLst>
      </pc:sldChg>
    </pc:docChg>
  </pc:docChgLst>
  <pc:docChgLst>
    <pc:chgData name="Pierre Gérain" userId="696e7380-0e5b-4748-9392-8244954599f5" providerId="ADAL" clId="{BE50DD2D-F745-485D-ACCA-AAA459BB8729}"/>
    <pc:docChg chg="undo redo custSel mod addSld delSld modSld sldOrd">
      <pc:chgData name="Pierre Gérain" userId="696e7380-0e5b-4748-9392-8244954599f5" providerId="ADAL" clId="{BE50DD2D-F745-485D-ACCA-AAA459BB8729}" dt="2020-09-01T13:52:42.073" v="3037" actId="20577"/>
      <pc:docMkLst>
        <pc:docMk/>
      </pc:docMkLst>
      <pc:sldChg chg="addSp modSp add">
        <pc:chgData name="Pierre Gérain" userId="696e7380-0e5b-4748-9392-8244954599f5" providerId="ADAL" clId="{BE50DD2D-F745-485D-ACCA-AAA459BB8729}" dt="2020-08-27T15:38:37.795" v="1572" actId="1076"/>
        <pc:sldMkLst>
          <pc:docMk/>
          <pc:sldMk cId="1017894543" sldId="256"/>
        </pc:sldMkLst>
        <pc:spChg chg="mod">
          <ac:chgData name="Pierre Gérain" userId="696e7380-0e5b-4748-9392-8244954599f5" providerId="ADAL" clId="{BE50DD2D-F745-485D-ACCA-AAA459BB8729}" dt="2020-08-14T14:11:27.706" v="357" actId="2711"/>
          <ac:spMkLst>
            <pc:docMk/>
            <pc:sldMk cId="1017894543" sldId="256"/>
            <ac:spMk id="2" creationId="{73CD451C-8E85-4519-856E-BFF8D350435A}"/>
          </ac:spMkLst>
        </pc:spChg>
        <pc:spChg chg="mod">
          <ac:chgData name="Pierre Gérain" userId="696e7380-0e5b-4748-9392-8244954599f5" providerId="ADAL" clId="{BE50DD2D-F745-485D-ACCA-AAA459BB8729}" dt="2020-08-27T15:37:17.323" v="1559" actId="20577"/>
          <ac:spMkLst>
            <pc:docMk/>
            <pc:sldMk cId="1017894543" sldId="256"/>
            <ac:spMk id="3" creationId="{C4D67475-1E94-44E8-BBB0-C24062F8910E}"/>
          </ac:spMkLst>
        </pc:spChg>
        <pc:picChg chg="add mod">
          <ac:chgData name="Pierre Gérain" userId="696e7380-0e5b-4748-9392-8244954599f5" providerId="ADAL" clId="{BE50DD2D-F745-485D-ACCA-AAA459BB8729}" dt="2020-08-27T15:37:35.535" v="1564" actId="1076"/>
          <ac:picMkLst>
            <pc:docMk/>
            <pc:sldMk cId="1017894543" sldId="256"/>
            <ac:picMk id="3074" creationId="{679894B9-01C5-4FB9-AC1B-9F9BCD7E63B7}"/>
          </ac:picMkLst>
        </pc:picChg>
        <pc:picChg chg="add mod">
          <ac:chgData name="Pierre Gérain" userId="696e7380-0e5b-4748-9392-8244954599f5" providerId="ADAL" clId="{BE50DD2D-F745-485D-ACCA-AAA459BB8729}" dt="2020-08-27T15:37:49.587" v="1569" actId="1076"/>
          <ac:picMkLst>
            <pc:docMk/>
            <pc:sldMk cId="1017894543" sldId="256"/>
            <ac:picMk id="3076" creationId="{32C6049A-DE68-448F-8250-00B823EA8B20}"/>
          </ac:picMkLst>
        </pc:picChg>
        <pc:picChg chg="add mod">
          <ac:chgData name="Pierre Gérain" userId="696e7380-0e5b-4748-9392-8244954599f5" providerId="ADAL" clId="{BE50DD2D-F745-485D-ACCA-AAA459BB8729}" dt="2020-08-27T15:38:37.795" v="1572" actId="1076"/>
          <ac:picMkLst>
            <pc:docMk/>
            <pc:sldMk cId="1017894543" sldId="256"/>
            <ac:picMk id="3078" creationId="{D5D6C622-FDEB-4005-B05C-0D65867DA280}"/>
          </ac:picMkLst>
        </pc:picChg>
      </pc:sldChg>
      <pc:sldChg chg="modSp add del">
        <pc:chgData name="Pierre Gérain" userId="696e7380-0e5b-4748-9392-8244954599f5" providerId="ADAL" clId="{BE50DD2D-F745-485D-ACCA-AAA459BB8729}" dt="2020-08-25T09:28:32.921" v="937" actId="2696"/>
        <pc:sldMkLst>
          <pc:docMk/>
          <pc:sldMk cId="2144662148" sldId="257"/>
        </pc:sldMkLst>
        <pc:spChg chg="mod">
          <ac:chgData name="Pierre Gérain" userId="696e7380-0e5b-4748-9392-8244954599f5" providerId="ADAL" clId="{BE50DD2D-F745-485D-ACCA-AAA459BB8729}" dt="2020-08-14T14:11:33.235" v="358" actId="2711"/>
          <ac:spMkLst>
            <pc:docMk/>
            <pc:sldMk cId="2144662148" sldId="257"/>
            <ac:spMk id="2" creationId="{4C6D99F9-01EA-4BE9-99EF-EA6093E8D63A}"/>
          </ac:spMkLst>
        </pc:spChg>
        <pc:spChg chg="mod">
          <ac:chgData name="Pierre Gérain" userId="696e7380-0e5b-4748-9392-8244954599f5" providerId="ADAL" clId="{BE50DD2D-F745-485D-ACCA-AAA459BB8729}" dt="2020-08-17T12:15:38.986" v="763" actId="20577"/>
          <ac:spMkLst>
            <pc:docMk/>
            <pc:sldMk cId="2144662148" sldId="257"/>
            <ac:spMk id="3" creationId="{1C36F268-2456-4D82-9AB9-319942DE58BA}"/>
          </ac:spMkLst>
        </pc:spChg>
      </pc:sldChg>
      <pc:sldChg chg="modSp add del">
        <pc:chgData name="Pierre Gérain" userId="696e7380-0e5b-4748-9392-8244954599f5" providerId="ADAL" clId="{BE50DD2D-F745-485D-ACCA-AAA459BB8729}" dt="2020-08-25T09:55:39.036" v="1182" actId="2696"/>
        <pc:sldMkLst>
          <pc:docMk/>
          <pc:sldMk cId="2793835138" sldId="258"/>
        </pc:sldMkLst>
        <pc:spChg chg="mod">
          <ac:chgData name="Pierre Gérain" userId="696e7380-0e5b-4748-9392-8244954599f5" providerId="ADAL" clId="{BE50DD2D-F745-485D-ACCA-AAA459BB8729}" dt="2020-08-14T14:11:38.726" v="359" actId="2711"/>
          <ac:spMkLst>
            <pc:docMk/>
            <pc:sldMk cId="2793835138" sldId="258"/>
            <ac:spMk id="2" creationId="{354D4EBD-B2D5-45CA-ABCE-A804C95586E4}"/>
          </ac:spMkLst>
        </pc:spChg>
        <pc:spChg chg="mod">
          <ac:chgData name="Pierre Gérain" userId="696e7380-0e5b-4748-9392-8244954599f5" providerId="ADAL" clId="{BE50DD2D-F745-485D-ACCA-AAA459BB8729}" dt="2020-08-14T15:13:00.879" v="607" actId="20577"/>
          <ac:spMkLst>
            <pc:docMk/>
            <pc:sldMk cId="2793835138" sldId="258"/>
            <ac:spMk id="3" creationId="{024F91BA-4BDA-4A1B-8B19-2B7AEDDA7C39}"/>
          </ac:spMkLst>
        </pc:spChg>
      </pc:sldChg>
      <pc:sldChg chg="modSp add">
        <pc:chgData name="Pierre Gérain" userId="696e7380-0e5b-4748-9392-8244954599f5" providerId="ADAL" clId="{BE50DD2D-F745-485D-ACCA-AAA459BB8729}" dt="2020-08-14T14:12:05.914" v="392" actId="20577"/>
        <pc:sldMkLst>
          <pc:docMk/>
          <pc:sldMk cId="1065700406" sldId="259"/>
        </pc:sldMkLst>
        <pc:spChg chg="mod">
          <ac:chgData name="Pierre Gérain" userId="696e7380-0e5b-4748-9392-8244954599f5" providerId="ADAL" clId="{BE50DD2D-F745-485D-ACCA-AAA459BB8729}" dt="2020-08-14T14:11:44.514" v="360" actId="2711"/>
          <ac:spMkLst>
            <pc:docMk/>
            <pc:sldMk cId="1065700406" sldId="259"/>
            <ac:spMk id="2" creationId="{75395DBB-A748-4AF5-BD48-855E36630C9B}"/>
          </ac:spMkLst>
        </pc:spChg>
        <pc:spChg chg="mod">
          <ac:chgData name="Pierre Gérain" userId="696e7380-0e5b-4748-9392-8244954599f5" providerId="ADAL" clId="{BE50DD2D-F745-485D-ACCA-AAA459BB8729}" dt="2020-08-14T14:12:05.914" v="392" actId="20577"/>
          <ac:spMkLst>
            <pc:docMk/>
            <pc:sldMk cId="1065700406" sldId="259"/>
            <ac:spMk id="3" creationId="{78C78226-D2C5-4B93-B64B-69854C8FB8C4}"/>
          </ac:spMkLst>
        </pc:spChg>
      </pc:sldChg>
      <pc:sldChg chg="addSp delSp modSp add ord modNotesTx">
        <pc:chgData name="Pierre Gérain" userId="696e7380-0e5b-4748-9392-8244954599f5" providerId="ADAL" clId="{BE50DD2D-F745-485D-ACCA-AAA459BB8729}" dt="2020-09-01T13:52:42.073" v="3037" actId="20577"/>
        <pc:sldMkLst>
          <pc:docMk/>
          <pc:sldMk cId="1565308878" sldId="260"/>
        </pc:sldMkLst>
        <pc:spChg chg="add del">
          <ac:chgData name="Pierre Gérain" userId="696e7380-0e5b-4748-9392-8244954599f5" providerId="ADAL" clId="{BE50DD2D-F745-485D-ACCA-AAA459BB8729}" dt="2020-08-28T13:13:09.339" v="2242" actId="478"/>
          <ac:spMkLst>
            <pc:docMk/>
            <pc:sldMk cId="1565308878" sldId="260"/>
            <ac:spMk id="2" creationId="{EB9B611A-3850-472F-AE3A-B82014DE6399}"/>
          </ac:spMkLst>
        </pc:spChg>
        <pc:spChg chg="add del mod">
          <ac:chgData name="Pierre Gérain" userId="696e7380-0e5b-4748-9392-8244954599f5" providerId="ADAL" clId="{BE50DD2D-F745-485D-ACCA-AAA459BB8729}" dt="2020-08-28T14:47:26.946" v="2793" actId="20577"/>
          <ac:spMkLst>
            <pc:docMk/>
            <pc:sldMk cId="1565308878" sldId="260"/>
            <ac:spMk id="3" creationId="{706A4E04-73BC-49D7-81F6-7F3DE58B2907}"/>
          </ac:spMkLst>
        </pc:spChg>
        <pc:spChg chg="add del">
          <ac:chgData name="Pierre Gérain" userId="696e7380-0e5b-4748-9392-8244954599f5" providerId="ADAL" clId="{BE50DD2D-F745-485D-ACCA-AAA459BB8729}" dt="2020-08-25T09:55:17.102" v="1173"/>
          <ac:spMkLst>
            <pc:docMk/>
            <pc:sldMk cId="1565308878" sldId="260"/>
            <ac:spMk id="4" creationId="{7BD447DB-77FA-4D14-843B-D90D8BE4C6E7}"/>
          </ac:spMkLst>
        </pc:spChg>
        <pc:spChg chg="add mod">
          <ac:chgData name="Pierre Gérain" userId="696e7380-0e5b-4748-9392-8244954599f5" providerId="ADAL" clId="{BE50DD2D-F745-485D-ACCA-AAA459BB8729}" dt="2020-08-28T13:35:46.803" v="2464" actId="2711"/>
          <ac:spMkLst>
            <pc:docMk/>
            <pc:sldMk cId="1565308878" sldId="260"/>
            <ac:spMk id="10" creationId="{40D95A2F-0531-41D9-9C42-5EA6017CF006}"/>
          </ac:spMkLst>
        </pc:spChg>
        <pc:picChg chg="add del mod">
          <ac:chgData name="Pierre Gérain" userId="696e7380-0e5b-4748-9392-8244954599f5" providerId="ADAL" clId="{BE50DD2D-F745-485D-ACCA-AAA459BB8729}" dt="2020-08-28T13:18:47.294" v="2246"/>
          <ac:picMkLst>
            <pc:docMk/>
            <pc:sldMk cId="1565308878" sldId="260"/>
            <ac:picMk id="5" creationId="{883DD328-F31E-45E1-868E-9E7F408EC331}"/>
          </ac:picMkLst>
        </pc:picChg>
        <pc:picChg chg="add del mod">
          <ac:chgData name="Pierre Gérain" userId="696e7380-0e5b-4748-9392-8244954599f5" providerId="ADAL" clId="{BE50DD2D-F745-485D-ACCA-AAA459BB8729}" dt="2020-08-28T13:19:57.403" v="2254" actId="478"/>
          <ac:picMkLst>
            <pc:docMk/>
            <pc:sldMk cId="1565308878" sldId="260"/>
            <ac:picMk id="7" creationId="{BDD141C8-BB09-429D-A89B-07C2C664EF80}"/>
          </ac:picMkLst>
        </pc:picChg>
        <pc:picChg chg="add mod">
          <ac:chgData name="Pierre Gérain" userId="696e7380-0e5b-4748-9392-8244954599f5" providerId="ADAL" clId="{BE50DD2D-F745-485D-ACCA-AAA459BB8729}" dt="2020-08-28T13:20:01.190" v="2257" actId="1076"/>
          <ac:picMkLst>
            <pc:docMk/>
            <pc:sldMk cId="1565308878" sldId="260"/>
            <ac:picMk id="9" creationId="{04515B04-BE91-4AB6-B1E3-14166D2625E3}"/>
          </ac:picMkLst>
        </pc:picChg>
        <pc:picChg chg="add del mod">
          <ac:chgData name="Pierre Gérain" userId="696e7380-0e5b-4748-9392-8244954599f5" providerId="ADAL" clId="{BE50DD2D-F745-485D-ACCA-AAA459BB8729}" dt="2020-08-28T13:19:58.363" v="2255" actId="478"/>
          <ac:picMkLst>
            <pc:docMk/>
            <pc:sldMk cId="1565308878" sldId="260"/>
            <ac:picMk id="1026" creationId="{AAF7F9D5-3D5D-4D95-B76F-EDD15E24F78D}"/>
          </ac:picMkLst>
        </pc:picChg>
        <pc:picChg chg="add del">
          <ac:chgData name="Pierre Gérain" userId="696e7380-0e5b-4748-9392-8244954599f5" providerId="ADAL" clId="{BE50DD2D-F745-485D-ACCA-AAA459BB8729}" dt="2020-08-28T13:17:20.717" v="2244"/>
          <ac:picMkLst>
            <pc:docMk/>
            <pc:sldMk cId="1565308878" sldId="260"/>
            <ac:picMk id="5122" creationId="{4808FC82-5A70-4295-85DD-2F79DD26AC14}"/>
          </ac:picMkLst>
        </pc:picChg>
      </pc:sldChg>
      <pc:sldChg chg="add del">
        <pc:chgData name="Pierre Gérain" userId="696e7380-0e5b-4748-9392-8244954599f5" providerId="ADAL" clId="{BE50DD2D-F745-485D-ACCA-AAA459BB8729}" dt="2020-08-18T12:50:09.472" v="769" actId="2696"/>
        <pc:sldMkLst>
          <pc:docMk/>
          <pc:sldMk cId="3631738999" sldId="261"/>
        </pc:sldMkLst>
      </pc:sldChg>
      <pc:sldChg chg="modSp add">
        <pc:chgData name="Pierre Gérain" userId="696e7380-0e5b-4748-9392-8244954599f5" providerId="ADAL" clId="{BE50DD2D-F745-485D-ACCA-AAA459BB8729}" dt="2020-08-28T13:53:40.988" v="2738" actId="20577"/>
        <pc:sldMkLst>
          <pc:docMk/>
          <pc:sldMk cId="1013281827" sldId="263"/>
        </pc:sldMkLst>
        <pc:spChg chg="mod">
          <ac:chgData name="Pierre Gérain" userId="696e7380-0e5b-4748-9392-8244954599f5" providerId="ADAL" clId="{BE50DD2D-F745-485D-ACCA-AAA459BB8729}" dt="2020-08-28T13:53:40.988" v="2738" actId="20577"/>
          <ac:spMkLst>
            <pc:docMk/>
            <pc:sldMk cId="1013281827" sldId="263"/>
            <ac:spMk id="3" creationId="{00000000-0000-0000-0000-000000000000}"/>
          </ac:spMkLst>
        </pc:spChg>
      </pc:sldChg>
      <pc:sldChg chg="addSp delSp modSp add mod setBg">
        <pc:chgData name="Pierre Gérain" userId="696e7380-0e5b-4748-9392-8244954599f5" providerId="ADAL" clId="{BE50DD2D-F745-485D-ACCA-AAA459BB8729}" dt="2020-08-28T12:58:48.737" v="1890" actId="14100"/>
        <pc:sldMkLst>
          <pc:docMk/>
          <pc:sldMk cId="699402712" sldId="265"/>
        </pc:sldMkLst>
        <pc:spChg chg="mod">
          <ac:chgData name="Pierre Gérain" userId="696e7380-0e5b-4748-9392-8244954599f5" providerId="ADAL" clId="{BE50DD2D-F745-485D-ACCA-AAA459BB8729}" dt="2020-08-27T15:21:45.586" v="1264" actId="26606"/>
          <ac:spMkLst>
            <pc:docMk/>
            <pc:sldMk cId="699402712" sldId="265"/>
            <ac:spMk id="2" creationId="{00000000-0000-0000-0000-000000000000}"/>
          </ac:spMkLst>
        </pc:spChg>
        <pc:spChg chg="mod">
          <ac:chgData name="Pierre Gérain" userId="696e7380-0e5b-4748-9392-8244954599f5" providerId="ADAL" clId="{BE50DD2D-F745-485D-ACCA-AAA459BB8729}" dt="2020-08-28T12:58:48.737" v="1890" actId="14100"/>
          <ac:spMkLst>
            <pc:docMk/>
            <pc:sldMk cId="699402712" sldId="265"/>
            <ac:spMk id="3" creationId="{00000000-0000-0000-0000-000000000000}"/>
          </ac:spMkLst>
        </pc:spChg>
        <pc:picChg chg="mod">
          <ac:chgData name="Pierre Gérain" userId="696e7380-0e5b-4748-9392-8244954599f5" providerId="ADAL" clId="{BE50DD2D-F745-485D-ACCA-AAA459BB8729}" dt="2020-08-27T15:21:45.586" v="1264" actId="26606"/>
          <ac:picMkLst>
            <pc:docMk/>
            <pc:sldMk cId="699402712" sldId="265"/>
            <ac:picMk id="5" creationId="{00000000-0000-0000-0000-000000000000}"/>
          </ac:picMkLst>
        </pc:picChg>
        <pc:picChg chg="mod">
          <ac:chgData name="Pierre Gérain" userId="696e7380-0e5b-4748-9392-8244954599f5" providerId="ADAL" clId="{BE50DD2D-F745-485D-ACCA-AAA459BB8729}" dt="2020-08-27T15:21:45.586" v="1264" actId="26606"/>
          <ac:picMkLst>
            <pc:docMk/>
            <pc:sldMk cId="699402712" sldId="265"/>
            <ac:picMk id="6" creationId="{00000000-0000-0000-0000-000000000000}"/>
          </ac:picMkLst>
        </pc:picChg>
        <pc:picChg chg="mod">
          <ac:chgData name="Pierre Gérain" userId="696e7380-0e5b-4748-9392-8244954599f5" providerId="ADAL" clId="{BE50DD2D-F745-485D-ACCA-AAA459BB8729}" dt="2020-08-27T15:21:45.586" v="1264" actId="26606"/>
          <ac:picMkLst>
            <pc:docMk/>
            <pc:sldMk cId="699402712" sldId="265"/>
            <ac:picMk id="7" creationId="{00000000-0000-0000-0000-000000000000}"/>
          </ac:picMkLst>
        </pc:picChg>
        <pc:picChg chg="mod">
          <ac:chgData name="Pierre Gérain" userId="696e7380-0e5b-4748-9392-8244954599f5" providerId="ADAL" clId="{BE50DD2D-F745-485D-ACCA-AAA459BB8729}" dt="2020-08-27T15:21:45.586" v="1264" actId="26606"/>
          <ac:picMkLst>
            <pc:docMk/>
            <pc:sldMk cId="699402712" sldId="265"/>
            <ac:picMk id="8" creationId="{00000000-0000-0000-0000-000000000000}"/>
          </ac:picMkLst>
        </pc:picChg>
        <pc:cxnChg chg="add del">
          <ac:chgData name="Pierre Gérain" userId="696e7380-0e5b-4748-9392-8244954599f5" providerId="ADAL" clId="{BE50DD2D-F745-485D-ACCA-AAA459BB8729}" dt="2020-08-27T15:21:45.586" v="1264" actId="26606"/>
          <ac:cxnSpMkLst>
            <pc:docMk/>
            <pc:sldMk cId="699402712" sldId="265"/>
            <ac:cxnSpMk id="10" creationId="{8DC8DC8C-9A80-468B-8049-3A60015FCF32}"/>
          </ac:cxnSpMkLst>
        </pc:cxnChg>
        <pc:cxnChg chg="add del">
          <ac:chgData name="Pierre Gérain" userId="696e7380-0e5b-4748-9392-8244954599f5" providerId="ADAL" clId="{BE50DD2D-F745-485D-ACCA-AAA459BB8729}" dt="2020-08-27T15:21:29.213" v="1255" actId="26606"/>
          <ac:cxnSpMkLst>
            <pc:docMk/>
            <pc:sldMk cId="699402712" sldId="265"/>
            <ac:cxnSpMk id="13" creationId="{8DC8DC8C-9A80-468B-8049-3A60015FCF32}"/>
          </ac:cxnSpMkLst>
        </pc:cxnChg>
      </pc:sldChg>
      <pc:sldChg chg="modSp add modAnim">
        <pc:chgData name="Pierre Gérain" userId="696e7380-0e5b-4748-9392-8244954599f5" providerId="ADAL" clId="{BE50DD2D-F745-485D-ACCA-AAA459BB8729}" dt="2020-08-28T13:00:55.403" v="1903" actId="1076"/>
        <pc:sldMkLst>
          <pc:docMk/>
          <pc:sldMk cId="3766394034" sldId="327"/>
        </pc:sldMkLst>
        <pc:spChg chg="mod">
          <ac:chgData name="Pierre Gérain" userId="696e7380-0e5b-4748-9392-8244954599f5" providerId="ADAL" clId="{BE50DD2D-F745-485D-ACCA-AAA459BB8729}" dt="2020-08-28T13:00:42.277" v="1899" actId="1076"/>
          <ac:spMkLst>
            <pc:docMk/>
            <pc:sldMk cId="3766394034" sldId="327"/>
            <ac:spMk id="3" creationId="{F269737C-6AF5-4CAE-AC0B-1E9BCA4E8BED}"/>
          </ac:spMkLst>
        </pc:spChg>
        <pc:spChg chg="mod">
          <ac:chgData name="Pierre Gérain" userId="696e7380-0e5b-4748-9392-8244954599f5" providerId="ADAL" clId="{BE50DD2D-F745-485D-ACCA-AAA459BB8729}" dt="2020-08-28T13:00:54.218" v="1902" actId="1076"/>
          <ac:spMkLst>
            <pc:docMk/>
            <pc:sldMk cId="3766394034" sldId="327"/>
            <ac:spMk id="4" creationId="{7A46F3C5-815E-4368-B130-296ACA1BD9B2}"/>
          </ac:spMkLst>
        </pc:spChg>
        <pc:spChg chg="mod">
          <ac:chgData name="Pierre Gérain" userId="696e7380-0e5b-4748-9392-8244954599f5" providerId="ADAL" clId="{BE50DD2D-F745-485D-ACCA-AAA459BB8729}" dt="2020-08-28T13:00:11.664" v="1894" actId="1076"/>
          <ac:spMkLst>
            <pc:docMk/>
            <pc:sldMk cId="3766394034" sldId="327"/>
            <ac:spMk id="7" creationId="{A0E9A099-32D9-410C-8DC9-E8B0DF683B10}"/>
          </ac:spMkLst>
        </pc:spChg>
        <pc:picChg chg="mod">
          <ac:chgData name="Pierre Gérain" userId="696e7380-0e5b-4748-9392-8244954599f5" providerId="ADAL" clId="{BE50DD2D-F745-485D-ACCA-AAA459BB8729}" dt="2020-08-28T13:00:55.403" v="1903" actId="1076"/>
          <ac:picMkLst>
            <pc:docMk/>
            <pc:sldMk cId="3766394034" sldId="327"/>
            <ac:picMk id="1026" creationId="{C835F4E5-846D-4704-BC81-612E4F416BBB}"/>
          </ac:picMkLst>
        </pc:picChg>
      </pc:sldChg>
      <pc:sldChg chg="addSp delSp modSp add delDesignElem">
        <pc:chgData name="Pierre Gérain" userId="696e7380-0e5b-4748-9392-8244954599f5" providerId="ADAL" clId="{BE50DD2D-F745-485D-ACCA-AAA459BB8729}" dt="2020-09-01T09:51:13.409" v="2837" actId="1076"/>
        <pc:sldMkLst>
          <pc:docMk/>
          <pc:sldMk cId="945073260" sldId="328"/>
        </pc:sldMkLst>
        <pc:spChg chg="mod">
          <ac:chgData name="Pierre Gérain" userId="696e7380-0e5b-4748-9392-8244954599f5" providerId="ADAL" clId="{BE50DD2D-F745-485D-ACCA-AAA459BB8729}" dt="2020-08-28T13:22:09.274" v="2394" actId="20577"/>
          <ac:spMkLst>
            <pc:docMk/>
            <pc:sldMk cId="945073260" sldId="328"/>
            <ac:spMk id="2" creationId="{BAAE20B5-7E84-47A1-A56D-411337811026}"/>
          </ac:spMkLst>
        </pc:spChg>
        <pc:spChg chg="add mod">
          <ac:chgData name="Pierre Gérain" userId="696e7380-0e5b-4748-9392-8244954599f5" providerId="ADAL" clId="{BE50DD2D-F745-485D-ACCA-AAA459BB8729}" dt="2020-09-01T09:51:13.409" v="2837" actId="1076"/>
          <ac:spMkLst>
            <pc:docMk/>
            <pc:sldMk cId="945073260" sldId="328"/>
            <ac:spMk id="3" creationId="{3B19C91C-11A4-4CF3-8095-C9B5C7447705}"/>
          </ac:spMkLst>
        </pc:spChg>
        <pc:spChg chg="del mod">
          <ac:chgData name="Pierre Gérain" userId="696e7380-0e5b-4748-9392-8244954599f5" providerId="ADAL" clId="{BE50DD2D-F745-485D-ACCA-AAA459BB8729}" dt="2020-08-25T09:55:44.874" v="1184" actId="478"/>
          <ac:spMkLst>
            <pc:docMk/>
            <pc:sldMk cId="945073260" sldId="328"/>
            <ac:spMk id="3" creationId="{4E8EFC1F-AC69-44A8-A914-4725C74F7FB8}"/>
          </ac:spMkLst>
        </pc:spChg>
        <pc:spChg chg="add del">
          <ac:chgData name="Pierre Gérain" userId="696e7380-0e5b-4748-9392-8244954599f5" providerId="ADAL" clId="{BE50DD2D-F745-485D-ACCA-AAA459BB8729}" dt="2020-08-27T15:40:04.451" v="1589"/>
          <ac:spMkLst>
            <pc:docMk/>
            <pc:sldMk cId="945073260" sldId="328"/>
            <ac:spMk id="2058" creationId="{09C509D2-0C1A-47B8-89C1-D3AB17D45256}"/>
          </ac:spMkLst>
        </pc:spChg>
        <pc:picChg chg="add mod">
          <ac:chgData name="Pierre Gérain" userId="696e7380-0e5b-4748-9392-8244954599f5" providerId="ADAL" clId="{BE50DD2D-F745-485D-ACCA-AAA459BB8729}" dt="2020-08-18T13:24:30.900" v="809" actId="1076"/>
          <ac:picMkLst>
            <pc:docMk/>
            <pc:sldMk cId="945073260" sldId="328"/>
            <ac:picMk id="2050" creationId="{4955EB84-81DE-4FD3-B9C5-AA881070BD0B}"/>
          </ac:picMkLst>
        </pc:picChg>
        <pc:picChg chg="add mod">
          <ac:chgData name="Pierre Gérain" userId="696e7380-0e5b-4748-9392-8244954599f5" providerId="ADAL" clId="{BE50DD2D-F745-485D-ACCA-AAA459BB8729}" dt="2020-08-18T13:39:40.309" v="820" actId="1076"/>
          <ac:picMkLst>
            <pc:docMk/>
            <pc:sldMk cId="945073260" sldId="328"/>
            <ac:picMk id="2052" creationId="{EF008779-54C1-47C0-9DDD-11B81EA6B21C}"/>
          </ac:picMkLst>
        </pc:picChg>
        <pc:picChg chg="add mod">
          <ac:chgData name="Pierre Gérain" userId="696e7380-0e5b-4748-9392-8244954599f5" providerId="ADAL" clId="{BE50DD2D-F745-485D-ACCA-AAA459BB8729}" dt="2020-08-18T13:26:38.085" v="819" actId="1076"/>
          <ac:picMkLst>
            <pc:docMk/>
            <pc:sldMk cId="945073260" sldId="328"/>
            <ac:picMk id="2054" creationId="{4C6C6B34-2FF1-4C6E-937A-A2032920961B}"/>
          </ac:picMkLst>
        </pc:picChg>
      </pc:sldChg>
      <pc:sldChg chg="add del">
        <pc:chgData name="Pierre Gérain" userId="696e7380-0e5b-4748-9392-8244954599f5" providerId="ADAL" clId="{BE50DD2D-F745-485D-ACCA-AAA459BB8729}" dt="2020-08-18T12:50:09.469" v="768" actId="2696"/>
        <pc:sldMkLst>
          <pc:docMk/>
          <pc:sldMk cId="2555477722" sldId="328"/>
        </pc:sldMkLst>
      </pc:sldChg>
      <pc:sldChg chg="addSp delSp modSp add del">
        <pc:chgData name="Pierre Gérain" userId="696e7380-0e5b-4748-9392-8244954599f5" providerId="ADAL" clId="{BE50DD2D-F745-485D-ACCA-AAA459BB8729}" dt="2020-08-27T15:32:11.879" v="1423" actId="2696"/>
        <pc:sldMkLst>
          <pc:docMk/>
          <pc:sldMk cId="1956395639" sldId="329"/>
        </pc:sldMkLst>
        <pc:spChg chg="mod">
          <ac:chgData name="Pierre Gérain" userId="696e7380-0e5b-4748-9392-8244954599f5" providerId="ADAL" clId="{BE50DD2D-F745-485D-ACCA-AAA459BB8729}" dt="2020-08-18T13:43:08.922" v="835" actId="20577"/>
          <ac:spMkLst>
            <pc:docMk/>
            <pc:sldMk cId="1956395639" sldId="329"/>
            <ac:spMk id="2" creationId="{1B76C112-4DA9-4941-9E8E-643AC62143D5}"/>
          </ac:spMkLst>
        </pc:spChg>
        <pc:spChg chg="del">
          <ac:chgData name="Pierre Gérain" userId="696e7380-0e5b-4748-9392-8244954599f5" providerId="ADAL" clId="{BE50DD2D-F745-485D-ACCA-AAA459BB8729}" dt="2020-08-18T13:43:29.436" v="838" actId="478"/>
          <ac:spMkLst>
            <pc:docMk/>
            <pc:sldMk cId="1956395639" sldId="329"/>
            <ac:spMk id="3" creationId="{E3853283-E902-493C-A12C-23F4E6ECF68C}"/>
          </ac:spMkLst>
        </pc:spChg>
        <pc:picChg chg="add mod">
          <ac:chgData name="Pierre Gérain" userId="696e7380-0e5b-4748-9392-8244954599f5" providerId="ADAL" clId="{BE50DD2D-F745-485D-ACCA-AAA459BB8729}" dt="2020-08-18T13:44:23.257" v="843" actId="1076"/>
          <ac:picMkLst>
            <pc:docMk/>
            <pc:sldMk cId="1956395639" sldId="329"/>
            <ac:picMk id="3074" creationId="{7472BC81-2508-4C16-BA49-439F96C9E571}"/>
          </ac:picMkLst>
        </pc:picChg>
        <pc:picChg chg="add mod">
          <ac:chgData name="Pierre Gérain" userId="696e7380-0e5b-4748-9392-8244954599f5" providerId="ADAL" clId="{BE50DD2D-F745-485D-ACCA-AAA459BB8729}" dt="2020-08-18T13:45:10.989" v="848" actId="1076"/>
          <ac:picMkLst>
            <pc:docMk/>
            <pc:sldMk cId="1956395639" sldId="329"/>
            <ac:picMk id="3076" creationId="{8BE4AC58-80CF-400C-B9B2-AB677E309BEE}"/>
          </ac:picMkLst>
        </pc:picChg>
        <pc:picChg chg="add mod">
          <ac:chgData name="Pierre Gérain" userId="696e7380-0e5b-4748-9392-8244954599f5" providerId="ADAL" clId="{BE50DD2D-F745-485D-ACCA-AAA459BB8729}" dt="2020-08-18T13:45:09.544" v="847" actId="1076"/>
          <ac:picMkLst>
            <pc:docMk/>
            <pc:sldMk cId="1956395639" sldId="329"/>
            <ac:picMk id="3078" creationId="{CCB18BA0-DB1D-4894-B1C8-4EF993DE6D6C}"/>
          </ac:picMkLst>
        </pc:picChg>
      </pc:sldChg>
      <pc:sldChg chg="addSp delSp modSp add">
        <pc:chgData name="Pierre Gérain" userId="696e7380-0e5b-4748-9392-8244954599f5" providerId="ADAL" clId="{BE50DD2D-F745-485D-ACCA-AAA459BB8729}" dt="2020-08-27T15:35:27.773" v="1488" actId="1076"/>
        <pc:sldMkLst>
          <pc:docMk/>
          <pc:sldMk cId="3876742154" sldId="329"/>
        </pc:sldMkLst>
        <pc:spChg chg="del mod">
          <ac:chgData name="Pierre Gérain" userId="696e7380-0e5b-4748-9392-8244954599f5" providerId="ADAL" clId="{BE50DD2D-F745-485D-ACCA-AAA459BB8729}" dt="2020-08-27T15:35:22.524" v="1484" actId="478"/>
          <ac:spMkLst>
            <pc:docMk/>
            <pc:sldMk cId="3876742154" sldId="329"/>
            <ac:spMk id="2" creationId="{1B76C112-4DA9-4941-9E8E-643AC62143D5}"/>
          </ac:spMkLst>
        </pc:spChg>
        <pc:spChg chg="add del mod">
          <ac:chgData name="Pierre Gérain" userId="696e7380-0e5b-4748-9392-8244954599f5" providerId="ADAL" clId="{BE50DD2D-F745-485D-ACCA-AAA459BB8729}" dt="2020-08-27T15:35:25.090" v="1485" actId="478"/>
          <ac:spMkLst>
            <pc:docMk/>
            <pc:sldMk cId="3876742154" sldId="329"/>
            <ac:spMk id="4" creationId="{C4BB75EF-24C1-4D96-A676-4016E0B820BC}"/>
          </ac:spMkLst>
        </pc:spChg>
        <pc:picChg chg="mod">
          <ac:chgData name="Pierre Gérain" userId="696e7380-0e5b-4748-9392-8244954599f5" providerId="ADAL" clId="{BE50DD2D-F745-485D-ACCA-AAA459BB8729}" dt="2020-08-27T15:35:27.119" v="1487" actId="1076"/>
          <ac:picMkLst>
            <pc:docMk/>
            <pc:sldMk cId="3876742154" sldId="329"/>
            <ac:picMk id="3074" creationId="{7472BC81-2508-4C16-BA49-439F96C9E571}"/>
          </ac:picMkLst>
        </pc:picChg>
        <pc:picChg chg="mod">
          <ac:chgData name="Pierre Gérain" userId="696e7380-0e5b-4748-9392-8244954599f5" providerId="ADAL" clId="{BE50DD2D-F745-485D-ACCA-AAA459BB8729}" dt="2020-08-27T15:35:26.589" v="1486" actId="1076"/>
          <ac:picMkLst>
            <pc:docMk/>
            <pc:sldMk cId="3876742154" sldId="329"/>
            <ac:picMk id="3076" creationId="{8BE4AC58-80CF-400C-B9B2-AB677E309BEE}"/>
          </ac:picMkLst>
        </pc:picChg>
        <pc:picChg chg="mod">
          <ac:chgData name="Pierre Gérain" userId="696e7380-0e5b-4748-9392-8244954599f5" providerId="ADAL" clId="{BE50DD2D-F745-485D-ACCA-AAA459BB8729}" dt="2020-08-27T15:35:27.773" v="1488" actId="1076"/>
          <ac:picMkLst>
            <pc:docMk/>
            <pc:sldMk cId="3876742154" sldId="329"/>
            <ac:picMk id="3078" creationId="{CCB18BA0-DB1D-4894-B1C8-4EF993DE6D6C}"/>
          </ac:picMkLst>
        </pc:picChg>
      </pc:sldChg>
      <pc:sldChg chg="addSp delSp modSp add del">
        <pc:chgData name="Pierre Gérain" userId="696e7380-0e5b-4748-9392-8244954599f5" providerId="ADAL" clId="{BE50DD2D-F745-485D-ACCA-AAA459BB8729}" dt="2020-08-27T15:32:11.876" v="1422" actId="2696"/>
        <pc:sldMkLst>
          <pc:docMk/>
          <pc:sldMk cId="2440983360" sldId="330"/>
        </pc:sldMkLst>
        <pc:spChg chg="mod">
          <ac:chgData name="Pierre Gérain" userId="696e7380-0e5b-4748-9392-8244954599f5" providerId="ADAL" clId="{BE50DD2D-F745-485D-ACCA-AAA459BB8729}" dt="2020-08-18T13:50:04.445" v="914" actId="20577"/>
          <ac:spMkLst>
            <pc:docMk/>
            <pc:sldMk cId="2440983360" sldId="330"/>
            <ac:spMk id="2" creationId="{A6456158-A44D-4F66-BA83-EBB915A4AFB9}"/>
          </ac:spMkLst>
        </pc:spChg>
        <pc:spChg chg="del">
          <ac:chgData name="Pierre Gérain" userId="696e7380-0e5b-4748-9392-8244954599f5" providerId="ADAL" clId="{BE50DD2D-F745-485D-ACCA-AAA459BB8729}" dt="2020-08-18T13:47:09.317" v="871"/>
          <ac:spMkLst>
            <pc:docMk/>
            <pc:sldMk cId="2440983360" sldId="330"/>
            <ac:spMk id="3" creationId="{DF6DFED4-F238-4F36-AD73-D9169B3D6517}"/>
          </ac:spMkLst>
        </pc:spChg>
        <pc:picChg chg="add mod">
          <ac:chgData name="Pierre Gérain" userId="696e7380-0e5b-4748-9392-8244954599f5" providerId="ADAL" clId="{BE50DD2D-F745-485D-ACCA-AAA459BB8729}" dt="2020-08-18T13:50:00.547" v="901" actId="1076"/>
          <ac:picMkLst>
            <pc:docMk/>
            <pc:sldMk cId="2440983360" sldId="330"/>
            <ac:picMk id="4098" creationId="{B4B97E47-0440-49B4-A6DE-717106824AC3}"/>
          </ac:picMkLst>
        </pc:picChg>
        <pc:picChg chg="add mod">
          <ac:chgData name="Pierre Gérain" userId="696e7380-0e5b-4748-9392-8244954599f5" providerId="ADAL" clId="{BE50DD2D-F745-485D-ACCA-AAA459BB8729}" dt="2020-08-18T13:49:50.778" v="891" actId="1076"/>
          <ac:picMkLst>
            <pc:docMk/>
            <pc:sldMk cId="2440983360" sldId="330"/>
            <ac:picMk id="4100" creationId="{3EF0B6D7-68D8-4B0A-A043-3430D418B88E}"/>
          </ac:picMkLst>
        </pc:picChg>
        <pc:picChg chg="add mod">
          <ac:chgData name="Pierre Gérain" userId="696e7380-0e5b-4748-9392-8244954599f5" providerId="ADAL" clId="{BE50DD2D-F745-485D-ACCA-AAA459BB8729}" dt="2020-08-18T13:49:57.322" v="896" actId="1076"/>
          <ac:picMkLst>
            <pc:docMk/>
            <pc:sldMk cId="2440983360" sldId="330"/>
            <ac:picMk id="4102" creationId="{D9DDFD18-67B3-42D4-8C54-4701095B5EF6}"/>
          </ac:picMkLst>
        </pc:picChg>
        <pc:picChg chg="add mod">
          <ac:chgData name="Pierre Gérain" userId="696e7380-0e5b-4748-9392-8244954599f5" providerId="ADAL" clId="{BE50DD2D-F745-485D-ACCA-AAA459BB8729}" dt="2020-08-18T13:50:00.020" v="900" actId="1076"/>
          <ac:picMkLst>
            <pc:docMk/>
            <pc:sldMk cId="2440983360" sldId="330"/>
            <ac:picMk id="4104" creationId="{A1FFA905-371C-4D4E-82D8-01445377EDEB}"/>
          </ac:picMkLst>
        </pc:picChg>
        <pc:picChg chg="add mod">
          <ac:chgData name="Pierre Gérain" userId="696e7380-0e5b-4748-9392-8244954599f5" providerId="ADAL" clId="{BE50DD2D-F745-485D-ACCA-AAA459BB8729}" dt="2020-08-18T13:51:15.848" v="929" actId="1076"/>
          <ac:picMkLst>
            <pc:docMk/>
            <pc:sldMk cId="2440983360" sldId="330"/>
            <ac:picMk id="4106" creationId="{8DB6C0C1-43CE-489A-B4B8-A2EC191A3089}"/>
          </ac:picMkLst>
        </pc:picChg>
        <pc:picChg chg="add mod">
          <ac:chgData name="Pierre Gérain" userId="696e7380-0e5b-4748-9392-8244954599f5" providerId="ADAL" clId="{BE50DD2D-F745-485D-ACCA-AAA459BB8729}" dt="2020-08-18T13:51:16.959" v="930" actId="1076"/>
          <ac:picMkLst>
            <pc:docMk/>
            <pc:sldMk cId="2440983360" sldId="330"/>
            <ac:picMk id="4108" creationId="{E762CF19-7119-4CD0-A48E-3F0D2974FCE9}"/>
          </ac:picMkLst>
        </pc:picChg>
        <pc:picChg chg="add mod">
          <ac:chgData name="Pierre Gérain" userId="696e7380-0e5b-4748-9392-8244954599f5" providerId="ADAL" clId="{BE50DD2D-F745-485D-ACCA-AAA459BB8729}" dt="2020-08-18T13:52:18.287" v="934" actId="1076"/>
          <ac:picMkLst>
            <pc:docMk/>
            <pc:sldMk cId="2440983360" sldId="330"/>
            <ac:picMk id="4110" creationId="{0A6238AF-960D-4188-B638-F30645DB6AF4}"/>
          </ac:picMkLst>
        </pc:picChg>
        <pc:picChg chg="add mod">
          <ac:chgData name="Pierre Gérain" userId="696e7380-0e5b-4748-9392-8244954599f5" providerId="ADAL" clId="{BE50DD2D-F745-485D-ACCA-AAA459BB8729}" dt="2020-08-18T13:51:19.960" v="933" actId="1076"/>
          <ac:picMkLst>
            <pc:docMk/>
            <pc:sldMk cId="2440983360" sldId="330"/>
            <ac:picMk id="4112" creationId="{31765F58-2A2C-4710-A4E7-02A3C2153688}"/>
          </ac:picMkLst>
        </pc:picChg>
      </pc:sldChg>
      <pc:sldChg chg="addSp delSp modSp add">
        <pc:chgData name="Pierre Gérain" userId="696e7380-0e5b-4748-9392-8244954599f5" providerId="ADAL" clId="{BE50DD2D-F745-485D-ACCA-AAA459BB8729}" dt="2020-08-28T13:37:28.590" v="2468"/>
        <pc:sldMkLst>
          <pc:docMk/>
          <pc:sldMk cId="3608359699" sldId="330"/>
        </pc:sldMkLst>
        <pc:spChg chg="mod">
          <ac:chgData name="Pierre Gérain" userId="696e7380-0e5b-4748-9392-8244954599f5" providerId="ADAL" clId="{BE50DD2D-F745-485D-ACCA-AAA459BB8729}" dt="2020-08-27T15:35:43.255" v="1501" actId="5793"/>
          <ac:spMkLst>
            <pc:docMk/>
            <pc:sldMk cId="3608359699" sldId="330"/>
            <ac:spMk id="2" creationId="{A6456158-A44D-4F66-BA83-EBB915A4AFB9}"/>
          </ac:spMkLst>
        </pc:spChg>
        <pc:spChg chg="add del mod">
          <ac:chgData name="Pierre Gérain" userId="696e7380-0e5b-4748-9392-8244954599f5" providerId="ADAL" clId="{BE50DD2D-F745-485D-ACCA-AAA459BB8729}" dt="2020-08-28T13:37:27.860" v="2467" actId="478"/>
          <ac:spMkLst>
            <pc:docMk/>
            <pc:sldMk cId="3608359699" sldId="330"/>
            <ac:spMk id="3" creationId="{0252D4A2-3B64-412B-A252-93B482494366}"/>
          </ac:spMkLst>
        </pc:spChg>
        <pc:spChg chg="add mod">
          <ac:chgData name="Pierre Gérain" userId="696e7380-0e5b-4748-9392-8244954599f5" providerId="ADAL" clId="{BE50DD2D-F745-485D-ACCA-AAA459BB8729}" dt="2020-08-27T15:34:26.469" v="1459" actId="1076"/>
          <ac:spMkLst>
            <pc:docMk/>
            <pc:sldMk cId="3608359699" sldId="330"/>
            <ac:spMk id="12" creationId="{9EEF1BE4-F220-4ADA-9CF1-8725DA29D6DA}"/>
          </ac:spMkLst>
        </pc:spChg>
        <pc:picChg chg="mod">
          <ac:chgData name="Pierre Gérain" userId="696e7380-0e5b-4748-9392-8244954599f5" providerId="ADAL" clId="{BE50DD2D-F745-485D-ACCA-AAA459BB8729}" dt="2020-08-27T15:34:50.884" v="1475" actId="1076"/>
          <ac:picMkLst>
            <pc:docMk/>
            <pc:sldMk cId="3608359699" sldId="330"/>
            <ac:picMk id="4098" creationId="{B4B97E47-0440-49B4-A6DE-717106824AC3}"/>
          </ac:picMkLst>
        </pc:picChg>
        <pc:picChg chg="mod">
          <ac:chgData name="Pierre Gérain" userId="696e7380-0e5b-4748-9392-8244954599f5" providerId="ADAL" clId="{BE50DD2D-F745-485D-ACCA-AAA459BB8729}" dt="2020-08-27T15:34:56.535" v="1478" actId="1076"/>
          <ac:picMkLst>
            <pc:docMk/>
            <pc:sldMk cId="3608359699" sldId="330"/>
            <ac:picMk id="4100" creationId="{3EF0B6D7-68D8-4B0A-A043-3430D418B88E}"/>
          </ac:picMkLst>
        </pc:picChg>
        <pc:picChg chg="mod">
          <ac:chgData name="Pierre Gérain" userId="696e7380-0e5b-4748-9392-8244954599f5" providerId="ADAL" clId="{BE50DD2D-F745-485D-ACCA-AAA459BB8729}" dt="2020-08-28T13:22:25.429" v="2396" actId="1076"/>
          <ac:picMkLst>
            <pc:docMk/>
            <pc:sldMk cId="3608359699" sldId="330"/>
            <ac:picMk id="4102" creationId="{D9DDFD18-67B3-42D4-8C54-4701095B5EF6}"/>
          </ac:picMkLst>
        </pc:picChg>
        <pc:picChg chg="mod">
          <ac:chgData name="Pierre Gérain" userId="696e7380-0e5b-4748-9392-8244954599f5" providerId="ADAL" clId="{BE50DD2D-F745-485D-ACCA-AAA459BB8729}" dt="2020-08-27T15:35:03.988" v="1481" actId="1076"/>
          <ac:picMkLst>
            <pc:docMk/>
            <pc:sldMk cId="3608359699" sldId="330"/>
            <ac:picMk id="4104" creationId="{A1FFA905-371C-4D4E-82D8-01445377EDEB}"/>
          </ac:picMkLst>
        </pc:picChg>
        <pc:picChg chg="del mod">
          <ac:chgData name="Pierre Gérain" userId="696e7380-0e5b-4748-9392-8244954599f5" providerId="ADAL" clId="{BE50DD2D-F745-485D-ACCA-AAA459BB8729}" dt="2020-08-27T15:34:35.705" v="1463" actId="478"/>
          <ac:picMkLst>
            <pc:docMk/>
            <pc:sldMk cId="3608359699" sldId="330"/>
            <ac:picMk id="4106" creationId="{8DB6C0C1-43CE-489A-B4B8-A2EC191A3089}"/>
          </ac:picMkLst>
        </pc:picChg>
        <pc:picChg chg="mod">
          <ac:chgData name="Pierre Gérain" userId="696e7380-0e5b-4748-9392-8244954599f5" providerId="ADAL" clId="{BE50DD2D-F745-485D-ACCA-AAA459BB8729}" dt="2020-08-27T15:34:45.677" v="1472" actId="1076"/>
          <ac:picMkLst>
            <pc:docMk/>
            <pc:sldMk cId="3608359699" sldId="330"/>
            <ac:picMk id="4108" creationId="{E762CF19-7119-4CD0-A48E-3F0D2974FCE9}"/>
          </ac:picMkLst>
        </pc:picChg>
        <pc:picChg chg="mod">
          <ac:chgData name="Pierre Gérain" userId="696e7380-0e5b-4748-9392-8244954599f5" providerId="ADAL" clId="{BE50DD2D-F745-485D-ACCA-AAA459BB8729}" dt="2020-08-27T15:35:13.641" v="1482" actId="1076"/>
          <ac:picMkLst>
            <pc:docMk/>
            <pc:sldMk cId="3608359699" sldId="330"/>
            <ac:picMk id="4110" creationId="{0A6238AF-960D-4188-B638-F30645DB6AF4}"/>
          </ac:picMkLst>
        </pc:picChg>
        <pc:picChg chg="mod">
          <ac:chgData name="Pierre Gérain" userId="696e7380-0e5b-4748-9392-8244954599f5" providerId="ADAL" clId="{BE50DD2D-F745-485D-ACCA-AAA459BB8729}" dt="2020-08-27T15:33:49.460" v="1450" actId="1076"/>
          <ac:picMkLst>
            <pc:docMk/>
            <pc:sldMk cId="3608359699" sldId="330"/>
            <ac:picMk id="4112" creationId="{31765F58-2A2C-4710-A4E7-02A3C2153688}"/>
          </ac:picMkLst>
        </pc:picChg>
        <pc:picChg chg="add del">
          <ac:chgData name="Pierre Gérain" userId="696e7380-0e5b-4748-9392-8244954599f5" providerId="ADAL" clId="{BE50DD2D-F745-485D-ACCA-AAA459BB8729}" dt="2020-08-28T13:37:28.590" v="2468"/>
          <ac:picMkLst>
            <pc:docMk/>
            <pc:sldMk cId="3608359699" sldId="330"/>
            <ac:picMk id="7170" creationId="{9E7B858B-B430-436F-8EC6-74595870D91C}"/>
          </ac:picMkLst>
        </pc:picChg>
      </pc:sldChg>
      <pc:sldChg chg="addSp delSp modSp add mod setBg setClrOvrMap">
        <pc:chgData name="Pierre Gérain" userId="696e7380-0e5b-4748-9392-8244954599f5" providerId="ADAL" clId="{BE50DD2D-F745-485D-ACCA-AAA459BB8729}" dt="2020-08-27T15:36:49.438" v="1512" actId="1076"/>
        <pc:sldMkLst>
          <pc:docMk/>
          <pc:sldMk cId="2325897117" sldId="331"/>
        </pc:sldMkLst>
        <pc:spChg chg="del mod">
          <ac:chgData name="Pierre Gérain" userId="696e7380-0e5b-4748-9392-8244954599f5" providerId="ADAL" clId="{BE50DD2D-F745-485D-ACCA-AAA459BB8729}" dt="2020-08-27T15:36:44.787" v="1508" actId="478"/>
          <ac:spMkLst>
            <pc:docMk/>
            <pc:sldMk cId="2325897117" sldId="331"/>
            <ac:spMk id="2" creationId="{7842CC2B-F4BF-43D0-9977-87DB16745D1D}"/>
          </ac:spMkLst>
        </pc:spChg>
        <pc:spChg chg="add del">
          <ac:chgData name="Pierre Gérain" userId="696e7380-0e5b-4748-9392-8244954599f5" providerId="ADAL" clId="{BE50DD2D-F745-485D-ACCA-AAA459BB8729}" dt="2020-08-27T15:36:42.311" v="1507" actId="26606"/>
          <ac:spMkLst>
            <pc:docMk/>
            <pc:sldMk cId="2325897117" sldId="331"/>
            <ac:spMk id="71" creationId="{37C89E4B-3C9F-44B9-8B86-D9E3D112D8EC}"/>
          </ac:spMkLst>
        </pc:spChg>
        <pc:spChg chg="add del">
          <ac:chgData name="Pierre Gérain" userId="696e7380-0e5b-4748-9392-8244954599f5" providerId="ADAL" clId="{BE50DD2D-F745-485D-ACCA-AAA459BB8729}" dt="2020-08-27T15:36:42.301" v="1506" actId="26606"/>
          <ac:spMkLst>
            <pc:docMk/>
            <pc:sldMk cId="2325897117" sldId="331"/>
            <ac:spMk id="135" creationId="{71B2258F-86CA-4D4D-8270-BC05FCDEBFB3}"/>
          </ac:spMkLst>
        </pc:spChg>
        <pc:picChg chg="add mod ord">
          <ac:chgData name="Pierre Gérain" userId="696e7380-0e5b-4748-9392-8244954599f5" providerId="ADAL" clId="{BE50DD2D-F745-485D-ACCA-AAA459BB8729}" dt="2020-08-27T15:36:49.438" v="1512" actId="1076"/>
          <ac:picMkLst>
            <pc:docMk/>
            <pc:sldMk cId="2325897117" sldId="331"/>
            <ac:picMk id="5122" creationId="{50B91766-0B72-495F-8A0D-F8CEA2083C58}"/>
          </ac:picMkLst>
        </pc:picChg>
        <pc:cxnChg chg="add del">
          <ac:chgData name="Pierre Gérain" userId="696e7380-0e5b-4748-9392-8244954599f5" providerId="ADAL" clId="{BE50DD2D-F745-485D-ACCA-AAA459BB8729}" dt="2020-08-27T15:36:42.311" v="1507" actId="26606"/>
          <ac:cxnSpMkLst>
            <pc:docMk/>
            <pc:sldMk cId="2325897117" sldId="331"/>
            <ac:cxnSpMk id="73" creationId="{AA2EAA10-076F-46BD-8F0F-B9A2FB77A85C}"/>
          </ac:cxnSpMkLst>
        </pc:cxnChg>
        <pc:cxnChg chg="add del">
          <ac:chgData name="Pierre Gérain" userId="696e7380-0e5b-4748-9392-8244954599f5" providerId="ADAL" clId="{BE50DD2D-F745-485D-ACCA-AAA459BB8729}" dt="2020-08-27T15:36:42.311" v="1507" actId="26606"/>
          <ac:cxnSpMkLst>
            <pc:docMk/>
            <pc:sldMk cId="2325897117" sldId="331"/>
            <ac:cxnSpMk id="75" creationId="{D891E407-403B-4764-86C9-33A56D3BCAA3}"/>
          </ac:cxnSpMkLst>
        </pc:cxnChg>
      </pc:sldChg>
      <pc:sldChg chg="addSp modSp">
        <pc:chgData name="Pierre Gérain" userId="696e7380-0e5b-4748-9392-8244954599f5" providerId="ADAL" clId="{BE50DD2D-F745-485D-ACCA-AAA459BB8729}" dt="2020-09-01T09:54:13.727" v="2848" actId="1076"/>
        <pc:sldMkLst>
          <pc:docMk/>
          <pc:sldMk cId="4214370475" sldId="332"/>
        </pc:sldMkLst>
        <pc:spChg chg="mod">
          <ac:chgData name="Pierre Gérain" userId="696e7380-0e5b-4748-9392-8244954599f5" providerId="ADAL" clId="{BE50DD2D-F745-485D-ACCA-AAA459BB8729}" dt="2020-08-28T13:51:56.938" v="2702" actId="27636"/>
          <ac:spMkLst>
            <pc:docMk/>
            <pc:sldMk cId="4214370475" sldId="332"/>
            <ac:spMk id="3" creationId="{DFB00BBC-0A09-418C-A968-2DD126B95DBE}"/>
          </ac:spMkLst>
        </pc:spChg>
        <pc:spChg chg="add mod">
          <ac:chgData name="Pierre Gérain" userId="696e7380-0e5b-4748-9392-8244954599f5" providerId="ADAL" clId="{BE50DD2D-F745-485D-ACCA-AAA459BB8729}" dt="2020-09-01T09:54:13.727" v="2848" actId="1076"/>
          <ac:spMkLst>
            <pc:docMk/>
            <pc:sldMk cId="4214370475" sldId="332"/>
            <ac:spMk id="4" creationId="{03939699-DCD3-426A-837E-3780460FDF01}"/>
          </ac:spMkLst>
        </pc:spChg>
        <pc:picChg chg="add mod">
          <ac:chgData name="Pierre Gérain" userId="696e7380-0e5b-4748-9392-8244954599f5" providerId="ADAL" clId="{BE50DD2D-F745-485D-ACCA-AAA459BB8729}" dt="2020-09-01T09:53:14.798" v="2844" actId="1076"/>
          <ac:picMkLst>
            <pc:docMk/>
            <pc:sldMk cId="4214370475" sldId="332"/>
            <ac:picMk id="1026" creationId="{A622A646-CACD-4386-8757-FC12FD8057D7}"/>
          </ac:picMkLst>
        </pc:picChg>
      </pc:sldChg>
      <pc:sldChg chg="addSp modSp">
        <pc:chgData name="Pierre Gérain" userId="696e7380-0e5b-4748-9392-8244954599f5" providerId="ADAL" clId="{BE50DD2D-F745-485D-ACCA-AAA459BB8729}" dt="2020-09-01T13:52:00.471" v="3014" actId="1076"/>
        <pc:sldMkLst>
          <pc:docMk/>
          <pc:sldMk cId="2647016938" sldId="333"/>
        </pc:sldMkLst>
        <pc:spChg chg="mod">
          <ac:chgData name="Pierre Gérain" userId="696e7380-0e5b-4748-9392-8244954599f5" providerId="ADAL" clId="{BE50DD2D-F745-485D-ACCA-AAA459BB8729}" dt="2020-08-28T13:52:19.084" v="2706" actId="403"/>
          <ac:spMkLst>
            <pc:docMk/>
            <pc:sldMk cId="2647016938" sldId="333"/>
            <ac:spMk id="3" creationId="{DFB00BBC-0A09-418C-A968-2DD126B95DBE}"/>
          </ac:spMkLst>
        </pc:spChg>
        <pc:picChg chg="add mod">
          <ac:chgData name="Pierre Gérain" userId="696e7380-0e5b-4748-9392-8244954599f5" providerId="ADAL" clId="{BE50DD2D-F745-485D-ACCA-AAA459BB8729}" dt="2020-09-01T13:52:00.471" v="3014" actId="1076"/>
          <ac:picMkLst>
            <pc:docMk/>
            <pc:sldMk cId="2647016938" sldId="333"/>
            <ac:picMk id="6146" creationId="{EA7D1C36-B488-4E47-8896-CCA7F8016C3A}"/>
          </ac:picMkLst>
        </pc:picChg>
      </pc:sldChg>
      <pc:sldChg chg="addSp delSp modSp mod setBg">
        <pc:chgData name="Pierre Gérain" userId="696e7380-0e5b-4748-9392-8244954599f5" providerId="ADAL" clId="{BE50DD2D-F745-485D-ACCA-AAA459BB8729}" dt="2020-08-28T13:49:16.404" v="2640" actId="5793"/>
        <pc:sldMkLst>
          <pc:docMk/>
          <pc:sldMk cId="3660989082" sldId="334"/>
        </pc:sldMkLst>
        <pc:spChg chg="mod">
          <ac:chgData name="Pierre Gérain" userId="696e7380-0e5b-4748-9392-8244954599f5" providerId="ADAL" clId="{BE50DD2D-F745-485D-ACCA-AAA459BB8729}" dt="2020-08-28T13:41:14.705" v="2475" actId="26606"/>
          <ac:spMkLst>
            <pc:docMk/>
            <pc:sldMk cId="3660989082" sldId="334"/>
            <ac:spMk id="2" creationId="{E4ADFC8E-9E51-4467-BB12-B42A50A06F8C}"/>
          </ac:spMkLst>
        </pc:spChg>
        <pc:spChg chg="mod ord">
          <ac:chgData name="Pierre Gérain" userId="696e7380-0e5b-4748-9392-8244954599f5" providerId="ADAL" clId="{BE50DD2D-F745-485D-ACCA-AAA459BB8729}" dt="2020-08-28T13:49:16.404" v="2640" actId="5793"/>
          <ac:spMkLst>
            <pc:docMk/>
            <pc:sldMk cId="3660989082" sldId="334"/>
            <ac:spMk id="3" creationId="{DFB00BBC-0A09-418C-A968-2DD126B95DBE}"/>
          </ac:spMkLst>
        </pc:spChg>
        <pc:spChg chg="add del">
          <ac:chgData name="Pierre Gérain" userId="696e7380-0e5b-4748-9392-8244954599f5" providerId="ADAL" clId="{BE50DD2D-F745-485D-ACCA-AAA459BB8729}" dt="2020-08-28T13:41:14.641" v="2474" actId="26606"/>
          <ac:spMkLst>
            <pc:docMk/>
            <pc:sldMk cId="3660989082" sldId="334"/>
            <ac:spMk id="9" creationId="{2B566528-1B12-4246-9431-5C2D7D081168}"/>
          </ac:spMkLst>
        </pc:spChg>
        <pc:spChg chg="add del">
          <ac:chgData name="Pierre Gérain" userId="696e7380-0e5b-4748-9392-8244954599f5" providerId="ADAL" clId="{BE50DD2D-F745-485D-ACCA-AAA459BB8729}" dt="2020-08-28T13:41:14.641" v="2474" actId="26606"/>
          <ac:spMkLst>
            <pc:docMk/>
            <pc:sldMk cId="3660989082" sldId="334"/>
            <ac:spMk id="11" creationId="{D3F51FEB-38FB-4F6C-9F7B-2F2AFAB65463}"/>
          </ac:spMkLst>
        </pc:spChg>
        <pc:spChg chg="add del">
          <ac:chgData name="Pierre Gérain" userId="696e7380-0e5b-4748-9392-8244954599f5" providerId="ADAL" clId="{BE50DD2D-F745-485D-ACCA-AAA459BB8729}" dt="2020-08-28T13:41:14.641" v="2474" actId="26606"/>
          <ac:spMkLst>
            <pc:docMk/>
            <pc:sldMk cId="3660989082" sldId="334"/>
            <ac:spMk id="13" creationId="{1E547BA6-BAE0-43BB-A7CA-60F69CE252F0}"/>
          </ac:spMkLst>
        </pc:spChg>
        <pc:spChg chg="add">
          <ac:chgData name="Pierre Gérain" userId="696e7380-0e5b-4748-9392-8244954599f5" providerId="ADAL" clId="{BE50DD2D-F745-485D-ACCA-AAA459BB8729}" dt="2020-08-28T13:41:14.705" v="2475" actId="26606"/>
          <ac:spMkLst>
            <pc:docMk/>
            <pc:sldMk cId="3660989082" sldId="334"/>
            <ac:spMk id="19" creationId="{E51BA4DF-2BD4-4EC2-B1DB-B27C8AC71864}"/>
          </ac:spMkLst>
        </pc:spChg>
        <pc:grpChg chg="add del">
          <ac:chgData name="Pierre Gérain" userId="696e7380-0e5b-4748-9392-8244954599f5" providerId="ADAL" clId="{BE50DD2D-F745-485D-ACCA-AAA459BB8729}" dt="2020-08-28T13:41:14.641" v="2474" actId="26606"/>
          <ac:grpSpMkLst>
            <pc:docMk/>
            <pc:sldMk cId="3660989082" sldId="334"/>
            <ac:grpSpMk id="15" creationId="{07EAA094-9CF6-4695-958A-33D9BCAA9474}"/>
          </ac:grpSpMkLst>
        </pc:grpChg>
        <pc:picChg chg="add del mod">
          <ac:chgData name="Pierre Gérain" userId="696e7380-0e5b-4748-9392-8244954599f5" providerId="ADAL" clId="{BE50DD2D-F745-485D-ACCA-AAA459BB8729}" dt="2020-08-28T13:45:24.802" v="2495" actId="478"/>
          <ac:picMkLst>
            <pc:docMk/>
            <pc:sldMk cId="3660989082" sldId="334"/>
            <ac:picMk id="4" creationId="{15D55DD8-C7DC-43EB-A20F-DA8D9CEB92C2}"/>
          </ac:picMkLst>
        </pc:picChg>
        <pc:picChg chg="add del mod">
          <ac:chgData name="Pierre Gérain" userId="696e7380-0e5b-4748-9392-8244954599f5" providerId="ADAL" clId="{BE50DD2D-F745-485D-ACCA-AAA459BB8729}" dt="2020-08-28T13:45:24.802" v="2495" actId="478"/>
          <ac:picMkLst>
            <pc:docMk/>
            <pc:sldMk cId="3660989082" sldId="334"/>
            <ac:picMk id="6" creationId="{341E1E8F-A7C8-4F2B-8FFF-C165B5504244}"/>
          </ac:picMkLst>
        </pc:picChg>
        <pc:picChg chg="add mod">
          <ac:chgData name="Pierre Gérain" userId="696e7380-0e5b-4748-9392-8244954599f5" providerId="ADAL" clId="{BE50DD2D-F745-485D-ACCA-AAA459BB8729}" dt="2020-08-28T13:45:30.790" v="2500" actId="1076"/>
          <ac:picMkLst>
            <pc:docMk/>
            <pc:sldMk cId="3660989082" sldId="334"/>
            <ac:picMk id="8" creationId="{6F6928D3-B263-4E50-8DFB-1B32D13A06C5}"/>
          </ac:picMkLst>
        </pc:picChg>
      </pc:sldChg>
      <pc:sldChg chg="addSp delSp modSp delDesignElem">
        <pc:chgData name="Pierre Gérain" userId="696e7380-0e5b-4748-9392-8244954599f5" providerId="ADAL" clId="{BE50DD2D-F745-485D-ACCA-AAA459BB8729}" dt="2020-09-01T09:58:32.524" v="2928" actId="1076"/>
        <pc:sldMkLst>
          <pc:docMk/>
          <pc:sldMk cId="1241878083" sldId="335"/>
        </pc:sldMkLst>
        <pc:spChg chg="add mod">
          <ac:chgData name="Pierre Gérain" userId="696e7380-0e5b-4748-9392-8244954599f5" providerId="ADAL" clId="{BE50DD2D-F745-485D-ACCA-AAA459BB8729}" dt="2020-09-01T09:58:32.524" v="2928" actId="1076"/>
          <ac:spMkLst>
            <pc:docMk/>
            <pc:sldMk cId="1241878083" sldId="335"/>
            <ac:spMk id="2" creationId="{D32BEFFC-F09B-42B6-BCD0-A44E8B462624}"/>
          </ac:spMkLst>
        </pc:spChg>
        <pc:spChg chg="add del">
          <ac:chgData name="Pierre Gérain" userId="696e7380-0e5b-4748-9392-8244954599f5" providerId="ADAL" clId="{BE50DD2D-F745-485D-ACCA-AAA459BB8729}" dt="2020-08-27T15:40:04.451" v="1589"/>
          <ac:spMkLst>
            <pc:docMk/>
            <pc:sldMk cId="1241878083" sldId="335"/>
            <ac:spMk id="32" creationId="{6C4028FD-8BAA-4A19-BFDE-594D991B7552}"/>
          </ac:spMkLst>
        </pc:spChg>
      </pc:sldChg>
      <pc:sldChg chg="addSp delSp modSp">
        <pc:chgData name="Pierre Gérain" userId="696e7380-0e5b-4748-9392-8244954599f5" providerId="ADAL" clId="{BE50DD2D-F745-485D-ACCA-AAA459BB8729}" dt="2020-09-01T09:59:29.205" v="2929" actId="1076"/>
        <pc:sldMkLst>
          <pc:docMk/>
          <pc:sldMk cId="1520768319" sldId="336"/>
        </pc:sldMkLst>
        <pc:spChg chg="mod">
          <ac:chgData name="Pierre Gérain" userId="696e7380-0e5b-4748-9392-8244954599f5" providerId="ADAL" clId="{BE50DD2D-F745-485D-ACCA-AAA459BB8729}" dt="2020-08-28T13:52:27.596" v="2712" actId="20577"/>
          <ac:spMkLst>
            <pc:docMk/>
            <pc:sldMk cId="1520768319" sldId="336"/>
            <ac:spMk id="3" creationId="{DFB00BBC-0A09-418C-A968-2DD126B95DBE}"/>
          </ac:spMkLst>
        </pc:spChg>
        <pc:spChg chg="add mod">
          <ac:chgData name="Pierre Gérain" userId="696e7380-0e5b-4748-9392-8244954599f5" providerId="ADAL" clId="{BE50DD2D-F745-485D-ACCA-AAA459BB8729}" dt="2020-08-28T13:33:08.505" v="2444" actId="571"/>
          <ac:spMkLst>
            <pc:docMk/>
            <pc:sldMk cId="1520768319" sldId="336"/>
            <ac:spMk id="4" creationId="{9681A29C-206B-4608-9EB8-DC7CB803C8A7}"/>
          </ac:spMkLst>
        </pc:spChg>
        <pc:picChg chg="add del mod">
          <ac:chgData name="Pierre Gérain" userId="696e7380-0e5b-4748-9392-8244954599f5" providerId="ADAL" clId="{BE50DD2D-F745-485D-ACCA-AAA459BB8729}" dt="2020-09-01T09:59:29.205" v="2929" actId="1076"/>
          <ac:picMkLst>
            <pc:docMk/>
            <pc:sldMk cId="1520768319" sldId="336"/>
            <ac:picMk id="8194" creationId="{E7F73343-2035-4732-A989-DCA929EFC8B9}"/>
          </ac:picMkLst>
        </pc:picChg>
      </pc:sldChg>
      <pc:sldChg chg="del ord">
        <pc:chgData name="Pierre Gérain" userId="696e7380-0e5b-4748-9392-8244954599f5" providerId="ADAL" clId="{BE50DD2D-F745-485D-ACCA-AAA459BB8729}" dt="2020-08-28T13:48:38.020" v="2634" actId="2696"/>
        <pc:sldMkLst>
          <pc:docMk/>
          <pc:sldMk cId="834982711" sldId="337"/>
        </pc:sldMkLst>
      </pc:sldChg>
      <pc:sldChg chg="addSp modSp ord">
        <pc:chgData name="Pierre Gérain" userId="696e7380-0e5b-4748-9392-8244954599f5" providerId="ADAL" clId="{BE50DD2D-F745-485D-ACCA-AAA459BB8729}" dt="2020-08-28T13:52:50.951" v="2718" actId="5793"/>
        <pc:sldMkLst>
          <pc:docMk/>
          <pc:sldMk cId="3725064033" sldId="338"/>
        </pc:sldMkLst>
        <pc:spChg chg="mod">
          <ac:chgData name="Pierre Gérain" userId="696e7380-0e5b-4748-9392-8244954599f5" providerId="ADAL" clId="{BE50DD2D-F745-485D-ACCA-AAA459BB8729}" dt="2020-08-28T13:52:50.951" v="2718" actId="5793"/>
          <ac:spMkLst>
            <pc:docMk/>
            <pc:sldMk cId="3725064033" sldId="338"/>
            <ac:spMk id="3" creationId="{DFB00BBC-0A09-418C-A968-2DD126B95DBE}"/>
          </ac:spMkLst>
        </pc:spChg>
        <pc:picChg chg="add mod">
          <ac:chgData name="Pierre Gérain" userId="696e7380-0e5b-4748-9392-8244954599f5" providerId="ADAL" clId="{BE50DD2D-F745-485D-ACCA-AAA459BB8729}" dt="2020-08-28T13:48:24.663" v="2611" actId="1076"/>
          <ac:picMkLst>
            <pc:docMk/>
            <pc:sldMk cId="3725064033" sldId="338"/>
            <ac:picMk id="4" creationId="{7418CE70-362A-4DB7-A0FF-A677D4A22F27}"/>
          </ac:picMkLst>
        </pc:picChg>
      </pc:sldChg>
      <pc:sldChg chg="addSp delSp modSp mod setBg">
        <pc:chgData name="Pierre Gérain" userId="696e7380-0e5b-4748-9392-8244954599f5" providerId="ADAL" clId="{BE50DD2D-F745-485D-ACCA-AAA459BB8729}" dt="2020-08-28T13:51:06.530" v="2693" actId="403"/>
        <pc:sldMkLst>
          <pc:docMk/>
          <pc:sldMk cId="2667097884" sldId="339"/>
        </pc:sldMkLst>
        <pc:spChg chg="del mod">
          <ac:chgData name="Pierre Gérain" userId="696e7380-0e5b-4748-9392-8244954599f5" providerId="ADAL" clId="{BE50DD2D-F745-485D-ACCA-AAA459BB8729}" dt="2020-08-28T13:50:24.128" v="2649" actId="478"/>
          <ac:spMkLst>
            <pc:docMk/>
            <pc:sldMk cId="2667097884" sldId="339"/>
            <ac:spMk id="2" creationId="{E4ADFC8E-9E51-4467-BB12-B42A50A06F8C}"/>
          </ac:spMkLst>
        </pc:spChg>
        <pc:spChg chg="add del mod">
          <ac:chgData name="Pierre Gérain" userId="696e7380-0e5b-4748-9392-8244954599f5" providerId="ADAL" clId="{BE50DD2D-F745-485D-ACCA-AAA459BB8729}" dt="2020-08-28T13:51:06.530" v="2693" actId="403"/>
          <ac:spMkLst>
            <pc:docMk/>
            <pc:sldMk cId="2667097884" sldId="339"/>
            <ac:spMk id="3" creationId="{DFB00BBC-0A09-418C-A968-2DD126B95DBE}"/>
          </ac:spMkLst>
        </pc:spChg>
        <pc:spChg chg="add del">
          <ac:chgData name="Pierre Gérain" userId="696e7380-0e5b-4748-9392-8244954599f5" providerId="ADAL" clId="{BE50DD2D-F745-485D-ACCA-AAA459BB8729}" dt="2020-08-27T15:41:47.941" v="1719" actId="26606"/>
          <ac:spMkLst>
            <pc:docMk/>
            <pc:sldMk cId="2667097884" sldId="339"/>
            <ac:spMk id="73" creationId="{1D460C86-854F-4FB3-ABC2-E823D8FEB9DB}"/>
          </ac:spMkLst>
        </pc:spChg>
        <pc:spChg chg="add del">
          <ac:chgData name="Pierre Gérain" userId="696e7380-0e5b-4748-9392-8244954599f5" providerId="ADAL" clId="{BE50DD2D-F745-485D-ACCA-AAA459BB8729}" dt="2020-08-27T15:41:47.941" v="1719" actId="26606"/>
          <ac:spMkLst>
            <pc:docMk/>
            <pc:sldMk cId="2667097884" sldId="339"/>
            <ac:spMk id="75" creationId="{BB48116A-278A-4CC5-89D3-9DE8E8FF1245}"/>
          </ac:spMkLst>
        </pc:spChg>
        <pc:spChg chg="add del">
          <ac:chgData name="Pierre Gérain" userId="696e7380-0e5b-4748-9392-8244954599f5" providerId="ADAL" clId="{BE50DD2D-F745-485D-ACCA-AAA459BB8729}" dt="2020-08-27T15:41:47.941" v="1719" actId="26606"/>
          <ac:spMkLst>
            <pc:docMk/>
            <pc:sldMk cId="2667097884" sldId="339"/>
            <ac:spMk id="4100" creationId="{DB304A14-32D0-4873-B914-423ED7B8DAFD}"/>
          </ac:spMkLst>
        </pc:spChg>
        <pc:spChg chg="add del">
          <ac:chgData name="Pierre Gérain" userId="696e7380-0e5b-4748-9392-8244954599f5" providerId="ADAL" clId="{BE50DD2D-F745-485D-ACCA-AAA459BB8729}" dt="2020-08-27T15:41:50.738" v="1721" actId="26606"/>
          <ac:spMkLst>
            <pc:docMk/>
            <pc:sldMk cId="2667097884" sldId="339"/>
            <ac:spMk id="4101" creationId="{80DF40B2-80F7-4E71-B46C-284163F3654A}"/>
          </ac:spMkLst>
        </pc:spChg>
        <pc:graphicFrameChg chg="add del">
          <ac:chgData name="Pierre Gérain" userId="696e7380-0e5b-4748-9392-8244954599f5" providerId="ADAL" clId="{BE50DD2D-F745-485D-ACCA-AAA459BB8729}" dt="2020-08-27T15:41:53.314" v="1723" actId="26606"/>
          <ac:graphicFrameMkLst>
            <pc:docMk/>
            <pc:sldMk cId="2667097884" sldId="339"/>
            <ac:graphicFrameMk id="4102" creationId="{33AE5E02-2AB4-47CB-8A20-3EF056219284}"/>
          </ac:graphicFrameMkLst>
        </pc:graphicFrameChg>
        <pc:picChg chg="add mod">
          <ac:chgData name="Pierre Gérain" userId="696e7380-0e5b-4748-9392-8244954599f5" providerId="ADAL" clId="{BE50DD2D-F745-485D-ACCA-AAA459BB8729}" dt="2020-08-28T13:51:00.027" v="2691" actId="26606"/>
          <ac:picMkLst>
            <pc:docMk/>
            <pc:sldMk cId="2667097884" sldId="339"/>
            <ac:picMk id="11" creationId="{245FA473-DE5C-431B-BD3F-B2D740C312BE}"/>
          </ac:picMkLst>
        </pc:picChg>
        <pc:picChg chg="add del mod">
          <ac:chgData name="Pierre Gérain" userId="696e7380-0e5b-4748-9392-8244954599f5" providerId="ADAL" clId="{BE50DD2D-F745-485D-ACCA-AAA459BB8729}" dt="2020-08-28T13:48:20.393" v="2608"/>
          <ac:picMkLst>
            <pc:docMk/>
            <pc:sldMk cId="2667097884" sldId="339"/>
            <ac:picMk id="4098" creationId="{45433451-6388-491B-91B5-8B1C13D5C5D2}"/>
          </ac:picMkLst>
        </pc:picChg>
        <pc:cxnChg chg="add">
          <ac:chgData name="Pierre Gérain" userId="696e7380-0e5b-4748-9392-8244954599f5" providerId="ADAL" clId="{BE50DD2D-F745-485D-ACCA-AAA459BB8729}" dt="2020-08-28T13:51:00.027" v="2691" actId="26606"/>
          <ac:cxnSpMkLst>
            <pc:docMk/>
            <pc:sldMk cId="2667097884" sldId="339"/>
            <ac:cxnSpMk id="16" creationId="{A7F400EE-A8A5-48AF-B4D6-291B52C6F0B0}"/>
          </ac:cxnSpMkLst>
        </pc:cxnChg>
        <pc:cxnChg chg="add del">
          <ac:chgData name="Pierre Gérain" userId="696e7380-0e5b-4748-9392-8244954599f5" providerId="ADAL" clId="{BE50DD2D-F745-485D-ACCA-AAA459BB8729}" dt="2020-08-27T15:41:44.955" v="1717" actId="26606"/>
          <ac:cxnSpMkLst>
            <pc:docMk/>
            <pc:sldMk cId="2667097884" sldId="339"/>
            <ac:cxnSpMk id="71" creationId="{A7F400EE-A8A5-48AF-B4D6-291B52C6F0B0}"/>
          </ac:cxnSpMkLst>
        </pc:cxnChg>
      </pc:sldChg>
      <pc:sldChg chg="modSp">
        <pc:chgData name="Pierre Gérain" userId="696e7380-0e5b-4748-9392-8244954599f5" providerId="ADAL" clId="{BE50DD2D-F745-485D-ACCA-AAA459BB8729}" dt="2020-08-28T13:49:45.335" v="2648" actId="1076"/>
        <pc:sldMkLst>
          <pc:docMk/>
          <pc:sldMk cId="3750508232" sldId="340"/>
        </pc:sldMkLst>
        <pc:spChg chg="mod">
          <ac:chgData name="Pierre Gérain" userId="696e7380-0e5b-4748-9392-8244954599f5" providerId="ADAL" clId="{BE50DD2D-F745-485D-ACCA-AAA459BB8729}" dt="2020-08-28T13:49:37.036" v="2645" actId="403"/>
          <ac:spMkLst>
            <pc:docMk/>
            <pc:sldMk cId="3750508232" sldId="340"/>
            <ac:spMk id="3" creationId="{DFB00BBC-0A09-418C-A968-2DD126B95DBE}"/>
          </ac:spMkLst>
        </pc:spChg>
        <pc:picChg chg="mod">
          <ac:chgData name="Pierre Gérain" userId="696e7380-0e5b-4748-9392-8244954599f5" providerId="ADAL" clId="{BE50DD2D-F745-485D-ACCA-AAA459BB8729}" dt="2020-08-28T13:49:43.919" v="2647" actId="1076"/>
          <ac:picMkLst>
            <pc:docMk/>
            <pc:sldMk cId="3750508232" sldId="340"/>
            <ac:picMk id="1026" creationId="{41B60230-0225-45A0-B594-7A421EF048F6}"/>
          </ac:picMkLst>
        </pc:picChg>
        <pc:picChg chg="mod">
          <ac:chgData name="Pierre Gérain" userId="696e7380-0e5b-4748-9392-8244954599f5" providerId="ADAL" clId="{BE50DD2D-F745-485D-ACCA-AAA459BB8729}" dt="2020-08-28T13:49:45.335" v="2648" actId="1076"/>
          <ac:picMkLst>
            <pc:docMk/>
            <pc:sldMk cId="3750508232" sldId="340"/>
            <ac:picMk id="1028" creationId="{11C2DCD6-90CB-46E2-80CC-173B961BB0E2}"/>
          </ac:picMkLst>
        </pc:picChg>
      </pc:sldChg>
      <pc:sldChg chg="add del">
        <pc:chgData name="Pierre Gérain" userId="696e7380-0e5b-4748-9392-8244954599f5" providerId="ADAL" clId="{BE50DD2D-F745-485D-ACCA-AAA459BB8729}" dt="2020-08-25T09:28:41.965" v="939"/>
        <pc:sldMkLst>
          <pc:docMk/>
          <pc:sldMk cId="390961974" sldId="341"/>
        </pc:sldMkLst>
      </pc:sldChg>
      <pc:sldChg chg="addSp modSp add modAnim">
        <pc:chgData name="Pierre Gérain" userId="696e7380-0e5b-4748-9392-8244954599f5" providerId="ADAL" clId="{BE50DD2D-F745-485D-ACCA-AAA459BB8729}" dt="2020-09-01T09:49:36.900" v="2794" actId="20578"/>
        <pc:sldMkLst>
          <pc:docMk/>
          <pc:sldMk cId="2292127331" sldId="341"/>
        </pc:sldMkLst>
        <pc:spChg chg="mod">
          <ac:chgData name="Pierre Gérain" userId="696e7380-0e5b-4748-9392-8244954599f5" providerId="ADAL" clId="{BE50DD2D-F745-485D-ACCA-AAA459BB8729}" dt="2020-08-27T15:20:35.979" v="1244" actId="14100"/>
          <ac:spMkLst>
            <pc:docMk/>
            <pc:sldMk cId="2292127331" sldId="341"/>
            <ac:spMk id="2" creationId="{E4ADFC8E-9E51-4467-BB12-B42A50A06F8C}"/>
          </ac:spMkLst>
        </pc:spChg>
        <pc:spChg chg="mod">
          <ac:chgData name="Pierre Gérain" userId="696e7380-0e5b-4748-9392-8244954599f5" providerId="ADAL" clId="{BE50DD2D-F745-485D-ACCA-AAA459BB8729}" dt="2020-09-01T09:49:36.900" v="2794" actId="20578"/>
          <ac:spMkLst>
            <pc:docMk/>
            <pc:sldMk cId="2292127331" sldId="341"/>
            <ac:spMk id="3" creationId="{DFB00BBC-0A09-418C-A968-2DD126B95DBE}"/>
          </ac:spMkLst>
        </pc:spChg>
        <pc:spChg chg="add mod">
          <ac:chgData name="Pierre Gérain" userId="696e7380-0e5b-4748-9392-8244954599f5" providerId="ADAL" clId="{BE50DD2D-F745-485D-ACCA-AAA459BB8729}" dt="2020-08-28T13:04:08.663" v="1962" actId="20577"/>
          <ac:spMkLst>
            <pc:docMk/>
            <pc:sldMk cId="2292127331" sldId="341"/>
            <ac:spMk id="10" creationId="{FC41BCC6-F473-411C-A0E5-BCCDAB2A601A}"/>
          </ac:spMkLst>
        </pc:spChg>
        <pc:picChg chg="add mod">
          <ac:chgData name="Pierre Gérain" userId="696e7380-0e5b-4748-9392-8244954599f5" providerId="ADAL" clId="{BE50DD2D-F745-485D-ACCA-AAA459BB8729}" dt="2020-08-28T13:03:34.004" v="1904" actId="1076"/>
          <ac:picMkLst>
            <pc:docMk/>
            <pc:sldMk cId="2292127331" sldId="341"/>
            <ac:picMk id="5" creationId="{366A0E8C-EBC9-49AF-9599-B1BC29A1C66A}"/>
          </ac:picMkLst>
        </pc:picChg>
        <pc:picChg chg="add mod">
          <ac:chgData name="Pierre Gérain" userId="696e7380-0e5b-4748-9392-8244954599f5" providerId="ADAL" clId="{BE50DD2D-F745-485D-ACCA-AAA459BB8729}" dt="2020-08-27T15:42:44.657" v="1729" actId="1076"/>
          <ac:picMkLst>
            <pc:docMk/>
            <pc:sldMk cId="2292127331" sldId="341"/>
            <ac:picMk id="7" creationId="{6E5BFB66-8E83-4AF0-8B2B-EEBC48FD2A94}"/>
          </ac:picMkLst>
        </pc:picChg>
        <pc:picChg chg="add mod">
          <ac:chgData name="Pierre Gérain" userId="696e7380-0e5b-4748-9392-8244954599f5" providerId="ADAL" clId="{BE50DD2D-F745-485D-ACCA-AAA459BB8729}" dt="2020-08-27T15:19:47.325" v="1236" actId="1076"/>
          <ac:picMkLst>
            <pc:docMk/>
            <pc:sldMk cId="2292127331" sldId="341"/>
            <ac:picMk id="8" creationId="{39EC98C9-5C69-4DAD-A3CE-AD1D55AD9F87}"/>
          </ac:picMkLst>
        </pc:picChg>
        <pc:picChg chg="add mod">
          <ac:chgData name="Pierre Gérain" userId="696e7380-0e5b-4748-9392-8244954599f5" providerId="ADAL" clId="{BE50DD2D-F745-485D-ACCA-AAA459BB8729}" dt="2020-08-27T15:20:00.339" v="1243" actId="1076"/>
          <ac:picMkLst>
            <pc:docMk/>
            <pc:sldMk cId="2292127331" sldId="341"/>
            <ac:picMk id="9" creationId="{36337FDC-EFC5-4098-B38E-26E1DF338A34}"/>
          </ac:picMkLst>
        </pc:picChg>
      </pc:sldChg>
      <pc:sldChg chg="addSp delSp modSp add mod setBg delDesignElem">
        <pc:chgData name="Pierre Gérain" userId="696e7380-0e5b-4748-9392-8244954599f5" providerId="ADAL" clId="{BE50DD2D-F745-485D-ACCA-AAA459BB8729}" dt="2020-08-27T15:40:04.451" v="1589"/>
        <pc:sldMkLst>
          <pc:docMk/>
          <pc:sldMk cId="3924237014" sldId="342"/>
        </pc:sldMkLst>
        <pc:spChg chg="mod">
          <ac:chgData name="Pierre Gérain" userId="696e7380-0e5b-4748-9392-8244954599f5" providerId="ADAL" clId="{BE50DD2D-F745-485D-ACCA-AAA459BB8729}" dt="2020-08-27T15:21:04.833" v="1253" actId="2711"/>
          <ac:spMkLst>
            <pc:docMk/>
            <pc:sldMk cId="3924237014" sldId="342"/>
            <ac:spMk id="2" creationId="{E4ADFC8E-9E51-4467-BB12-B42A50A06F8C}"/>
          </ac:spMkLst>
        </pc:spChg>
        <pc:spChg chg="del">
          <ac:chgData name="Pierre Gérain" userId="696e7380-0e5b-4748-9392-8244954599f5" providerId="ADAL" clId="{BE50DD2D-F745-485D-ACCA-AAA459BB8729}" dt="2020-08-25T09:31:15.077" v="1100" actId="478"/>
          <ac:spMkLst>
            <pc:docMk/>
            <pc:sldMk cId="3924237014" sldId="342"/>
            <ac:spMk id="3" creationId="{DFB00BBC-0A09-418C-A968-2DD126B95DBE}"/>
          </ac:spMkLst>
        </pc:spChg>
        <pc:spChg chg="add del">
          <ac:chgData name="Pierre Gérain" userId="696e7380-0e5b-4748-9392-8244954599f5" providerId="ADAL" clId="{BE50DD2D-F745-485D-ACCA-AAA459BB8729}" dt="2020-08-27T15:40:04.451" v="1589"/>
          <ac:spMkLst>
            <pc:docMk/>
            <pc:sldMk cId="3924237014" sldId="342"/>
            <ac:spMk id="7" creationId="{FFD48BC7-DC40-47DE-87EE-9F4B6ECB9ABB}"/>
          </ac:spMkLst>
        </pc:spChg>
        <pc:spChg chg="add del">
          <ac:chgData name="Pierre Gérain" userId="696e7380-0e5b-4748-9392-8244954599f5" providerId="ADAL" clId="{BE50DD2D-F745-485D-ACCA-AAA459BB8729}" dt="2020-08-27T15:40:04.451" v="1589"/>
          <ac:spMkLst>
            <pc:docMk/>
            <pc:sldMk cId="3924237014" sldId="342"/>
            <ac:spMk id="9" creationId="{E502BBC7-2C76-46F3-BC24-5985BC13DB88}"/>
          </ac:spMkLst>
        </pc:spChg>
        <pc:spChg chg="add del">
          <ac:chgData name="Pierre Gérain" userId="696e7380-0e5b-4748-9392-8244954599f5" providerId="ADAL" clId="{BE50DD2D-F745-485D-ACCA-AAA459BB8729}" dt="2020-08-27T15:40:04.451" v="1589"/>
          <ac:spMkLst>
            <pc:docMk/>
            <pc:sldMk cId="3924237014" sldId="342"/>
            <ac:spMk id="11" creationId="{C7F28D52-2A5F-4D23-81AE-7CB8B591C7AF}"/>
          </ac:spMkLst>
        </pc:spChg>
        <pc:spChg chg="add del">
          <ac:chgData name="Pierre Gérain" userId="696e7380-0e5b-4748-9392-8244954599f5" providerId="ADAL" clId="{BE50DD2D-F745-485D-ACCA-AAA459BB8729}" dt="2020-08-27T15:40:04.451" v="1589"/>
          <ac:spMkLst>
            <pc:docMk/>
            <pc:sldMk cId="3924237014" sldId="342"/>
            <ac:spMk id="13" creationId="{3629484E-3792-4B3D-89AD-7C8A1ED0E0D4}"/>
          </ac:spMkLst>
        </pc:spChg>
      </pc:sldChg>
      <pc:sldChg chg="addSp delSp modSp add mod setBg delDesignElem">
        <pc:chgData name="Pierre Gérain" userId="696e7380-0e5b-4748-9392-8244954599f5" providerId="ADAL" clId="{BE50DD2D-F745-485D-ACCA-AAA459BB8729}" dt="2020-08-28T13:06:05.448" v="1998" actId="403"/>
        <pc:sldMkLst>
          <pc:docMk/>
          <pc:sldMk cId="3176446080" sldId="343"/>
        </pc:sldMkLst>
        <pc:spChg chg="mod">
          <ac:chgData name="Pierre Gérain" userId="696e7380-0e5b-4748-9392-8244954599f5" providerId="ADAL" clId="{BE50DD2D-F745-485D-ACCA-AAA459BB8729}" dt="2020-08-27T15:23:36.760" v="1299" actId="20577"/>
          <ac:spMkLst>
            <pc:docMk/>
            <pc:sldMk cId="3176446080" sldId="343"/>
            <ac:spMk id="2" creationId="{E4ADFC8E-9E51-4467-BB12-B42A50A06F8C}"/>
          </ac:spMkLst>
        </pc:spChg>
        <pc:spChg chg="mod">
          <ac:chgData name="Pierre Gérain" userId="696e7380-0e5b-4748-9392-8244954599f5" providerId="ADAL" clId="{BE50DD2D-F745-485D-ACCA-AAA459BB8729}" dt="2020-08-28T13:06:05.448" v="1998" actId="403"/>
          <ac:spMkLst>
            <pc:docMk/>
            <pc:sldMk cId="3176446080" sldId="343"/>
            <ac:spMk id="3" creationId="{DFB00BBC-0A09-418C-A968-2DD126B95DBE}"/>
          </ac:spMkLst>
        </pc:spChg>
        <pc:picChg chg="add mod">
          <ac:chgData name="Pierre Gérain" userId="696e7380-0e5b-4748-9392-8244954599f5" providerId="ADAL" clId="{BE50DD2D-F745-485D-ACCA-AAA459BB8729}" dt="2020-08-27T15:23:29.855" v="1294" actId="732"/>
          <ac:picMkLst>
            <pc:docMk/>
            <pc:sldMk cId="3176446080" sldId="343"/>
            <ac:picMk id="1026" creationId="{502DBC1E-7011-4F3A-BC8E-917842C3DB59}"/>
          </ac:picMkLst>
        </pc:picChg>
        <pc:cxnChg chg="add del">
          <ac:chgData name="Pierre Gérain" userId="696e7380-0e5b-4748-9392-8244954599f5" providerId="ADAL" clId="{BE50DD2D-F745-485D-ACCA-AAA459BB8729}" dt="2020-08-27T15:40:04.451" v="1589"/>
          <ac:cxnSpMkLst>
            <pc:docMk/>
            <pc:sldMk cId="3176446080" sldId="343"/>
            <ac:cxnSpMk id="71" creationId="{A7F400EE-A8A5-48AF-B4D6-291B52C6F0B0}"/>
          </ac:cxnSpMkLst>
        </pc:cxnChg>
      </pc:sldChg>
      <pc:sldChg chg="modSp add del ord">
        <pc:chgData name="Pierre Gérain" userId="696e7380-0e5b-4748-9392-8244954599f5" providerId="ADAL" clId="{BE50DD2D-F745-485D-ACCA-AAA459BB8729}" dt="2020-08-27T15:15:27.251" v="1221" actId="2696"/>
        <pc:sldMkLst>
          <pc:docMk/>
          <pc:sldMk cId="1304667923" sldId="344"/>
        </pc:sldMkLst>
        <pc:spChg chg="mod">
          <ac:chgData name="Pierre Gérain" userId="696e7380-0e5b-4748-9392-8244954599f5" providerId="ADAL" clId="{BE50DD2D-F745-485D-ACCA-AAA459BB8729}" dt="2020-08-27T15:15:19.734" v="1216"/>
          <ac:spMkLst>
            <pc:docMk/>
            <pc:sldMk cId="1304667923" sldId="344"/>
            <ac:spMk id="2" creationId="{E4ADFC8E-9E51-4467-BB12-B42A50A06F8C}"/>
          </ac:spMkLst>
        </pc:spChg>
      </pc:sldChg>
      <pc:sldChg chg="addSp delSp modSp add mod setBg modNotesTx">
        <pc:chgData name="Pierre Gérain" userId="696e7380-0e5b-4748-9392-8244954599f5" providerId="ADAL" clId="{BE50DD2D-F745-485D-ACCA-AAA459BB8729}" dt="2020-09-01T09:55:08.649" v="2881" actId="20577"/>
        <pc:sldMkLst>
          <pc:docMk/>
          <pc:sldMk cId="4016287525" sldId="345"/>
        </pc:sldMkLst>
        <pc:spChg chg="mod">
          <ac:chgData name="Pierre Gérain" userId="696e7380-0e5b-4748-9392-8244954599f5" providerId="ADAL" clId="{BE50DD2D-F745-485D-ACCA-AAA459BB8729}" dt="2020-09-01T09:55:08.649" v="2881" actId="20577"/>
          <ac:spMkLst>
            <pc:docMk/>
            <pc:sldMk cId="4016287525" sldId="345"/>
            <ac:spMk id="2" creationId="{E4ADFC8E-9E51-4467-BB12-B42A50A06F8C}"/>
          </ac:spMkLst>
        </pc:spChg>
        <pc:spChg chg="del mod">
          <ac:chgData name="Pierre Gérain" userId="696e7380-0e5b-4748-9392-8244954599f5" providerId="ADAL" clId="{BE50DD2D-F745-485D-ACCA-AAA459BB8729}" dt="2020-08-27T15:24:18.349" v="1304" actId="26606"/>
          <ac:spMkLst>
            <pc:docMk/>
            <pc:sldMk cId="4016287525" sldId="345"/>
            <ac:spMk id="3" creationId="{DFB00BBC-0A09-418C-A968-2DD126B95DBE}"/>
          </ac:spMkLst>
        </pc:spChg>
        <pc:spChg chg="add del mod">
          <ac:chgData name="Pierre Gérain" userId="696e7380-0e5b-4748-9392-8244954599f5" providerId="ADAL" clId="{BE50DD2D-F745-485D-ACCA-AAA459BB8729}" dt="2020-08-27T15:44:26.311" v="1791" actId="478"/>
          <ac:spMkLst>
            <pc:docMk/>
            <pc:sldMk cId="4016287525" sldId="345"/>
            <ac:spMk id="4" creationId="{03EF65E5-DEB8-4C1F-AD85-1580B4222AFB}"/>
          </ac:spMkLst>
        </pc:spChg>
        <pc:spChg chg="add del mod">
          <ac:chgData name="Pierre Gérain" userId="696e7380-0e5b-4748-9392-8244954599f5" providerId="ADAL" clId="{BE50DD2D-F745-485D-ACCA-AAA459BB8729}" dt="2020-08-28T13:07:05.793" v="2002" actId="1582"/>
          <ac:spMkLst>
            <pc:docMk/>
            <pc:sldMk cId="4016287525" sldId="345"/>
            <ac:spMk id="7" creationId="{47F49D2E-7A09-443A-AB40-0CBFD8DFEA11}"/>
          </ac:spMkLst>
        </pc:spChg>
        <pc:spChg chg="add del mod">
          <ac:chgData name="Pierre Gérain" userId="696e7380-0e5b-4748-9392-8244954599f5" providerId="ADAL" clId="{BE50DD2D-F745-485D-ACCA-AAA459BB8729}" dt="2020-08-27T15:47:32.038" v="1877" actId="11529"/>
          <ac:spMkLst>
            <pc:docMk/>
            <pc:sldMk cId="4016287525" sldId="345"/>
            <ac:spMk id="8" creationId="{C5AB6BCD-CC1D-4723-A74F-9AEAE28E115D}"/>
          </ac:spMkLst>
        </pc:spChg>
        <pc:spChg chg="add del">
          <ac:chgData name="Pierre Gérain" userId="696e7380-0e5b-4748-9392-8244954599f5" providerId="ADAL" clId="{BE50DD2D-F745-485D-ACCA-AAA459BB8729}" dt="2020-08-27T15:24:47.024" v="1310" actId="26606"/>
          <ac:spMkLst>
            <pc:docMk/>
            <pc:sldMk cId="4016287525" sldId="345"/>
            <ac:spMk id="9" creationId="{7DA1F35B-C8F7-4A5A-9339-7DA4D785B300}"/>
          </ac:spMkLst>
        </pc:spChg>
        <pc:spChg chg="add del">
          <ac:chgData name="Pierre Gérain" userId="696e7380-0e5b-4748-9392-8244954599f5" providerId="ADAL" clId="{BE50DD2D-F745-485D-ACCA-AAA459BB8729}" dt="2020-08-28T13:08:02.458" v="2008"/>
          <ac:spMkLst>
            <pc:docMk/>
            <pc:sldMk cId="4016287525" sldId="345"/>
            <ac:spMk id="10" creationId="{B7BAF662-0572-4FBF-B8D7-C520E2293CD3}"/>
          </ac:spMkLst>
        </pc:spChg>
        <pc:spChg chg="add del">
          <ac:chgData name="Pierre Gérain" userId="696e7380-0e5b-4748-9392-8244954599f5" providerId="ADAL" clId="{BE50DD2D-F745-485D-ACCA-AAA459BB8729}" dt="2020-08-27T15:24:47.024" v="1310" actId="26606"/>
          <ac:spMkLst>
            <pc:docMk/>
            <pc:sldMk cId="4016287525" sldId="345"/>
            <ac:spMk id="11" creationId="{B2D4AD41-40DA-4A81-92F5-B6E3BA1ED82A}"/>
          </ac:spMkLst>
        </pc:spChg>
        <pc:spChg chg="add del mod">
          <ac:chgData name="Pierre Gérain" userId="696e7380-0e5b-4748-9392-8244954599f5" providerId="ADAL" clId="{BE50DD2D-F745-485D-ACCA-AAA459BB8729}" dt="2020-08-28T13:07:17.576" v="2006" actId="20577"/>
          <ac:spMkLst>
            <pc:docMk/>
            <pc:sldMk cId="4016287525" sldId="345"/>
            <ac:spMk id="15" creationId="{63217FF2-4FD8-430C-BDE8-15A7C1A23106}"/>
          </ac:spMkLst>
        </pc:spChg>
        <pc:spChg chg="add del">
          <ac:chgData name="Pierre Gérain" userId="696e7380-0e5b-4748-9392-8244954599f5" providerId="ADAL" clId="{BE50DD2D-F745-485D-ACCA-AAA459BB8729}" dt="2020-08-27T15:24:46.989" v="1309" actId="26606"/>
          <ac:spMkLst>
            <pc:docMk/>
            <pc:sldMk cId="4016287525" sldId="345"/>
            <ac:spMk id="16" creationId="{AFF8D2E5-2C4E-47B1-930B-6C82B7C31331}"/>
          </ac:spMkLst>
        </pc:spChg>
        <pc:spChg chg="add del mod">
          <ac:chgData name="Pierre Gérain" userId="696e7380-0e5b-4748-9392-8244954599f5" providerId="ADAL" clId="{BE50DD2D-F745-485D-ACCA-AAA459BB8729}" dt="2020-08-28T13:07:05.793" v="2002" actId="1582"/>
          <ac:spMkLst>
            <pc:docMk/>
            <pc:sldMk cId="4016287525" sldId="345"/>
            <ac:spMk id="17" creationId="{9880EE28-35A6-474A-AD26-171992E2BA46}"/>
          </ac:spMkLst>
        </pc:spChg>
        <pc:spChg chg="add del">
          <ac:chgData name="Pierre Gérain" userId="696e7380-0e5b-4748-9392-8244954599f5" providerId="ADAL" clId="{BE50DD2D-F745-485D-ACCA-AAA459BB8729}" dt="2020-08-27T15:24:46.989" v="1309" actId="26606"/>
          <ac:spMkLst>
            <pc:docMk/>
            <pc:sldMk cId="4016287525" sldId="345"/>
            <ac:spMk id="18" creationId="{801E4ADA-0EA9-4930-846E-3C11E8BED6DD}"/>
          </ac:spMkLst>
        </pc:spChg>
        <pc:spChg chg="add del">
          <ac:chgData name="Pierre Gérain" userId="696e7380-0e5b-4748-9392-8244954599f5" providerId="ADAL" clId="{BE50DD2D-F745-485D-ACCA-AAA459BB8729}" dt="2020-08-27T15:47:38.712" v="1879"/>
          <ac:spMkLst>
            <pc:docMk/>
            <pc:sldMk cId="4016287525" sldId="345"/>
            <ac:spMk id="19" creationId="{D0C3380A-7F5A-4371-8963-A13E2CD46B7E}"/>
          </ac:spMkLst>
        </pc:spChg>
        <pc:spChg chg="add del">
          <ac:chgData name="Pierre Gérain" userId="696e7380-0e5b-4748-9392-8244954599f5" providerId="ADAL" clId="{BE50DD2D-F745-485D-ACCA-AAA459BB8729}" dt="2020-08-27T15:24:46.989" v="1309" actId="26606"/>
          <ac:spMkLst>
            <pc:docMk/>
            <pc:sldMk cId="4016287525" sldId="345"/>
            <ac:spMk id="20" creationId="{FB92FFCE-0C90-454E-AA25-D4EE9A6C39C5}"/>
          </ac:spMkLst>
        </pc:spChg>
        <pc:spChg chg="add del">
          <ac:chgData name="Pierre Gérain" userId="696e7380-0e5b-4748-9392-8244954599f5" providerId="ADAL" clId="{BE50DD2D-F745-485D-ACCA-AAA459BB8729}" dt="2020-08-27T15:27:41.739" v="1347" actId="26606"/>
          <ac:spMkLst>
            <pc:docMk/>
            <pc:sldMk cId="4016287525" sldId="345"/>
            <ac:spMk id="22" creationId="{955A2079-FA98-4876-80F0-72364A7D2EA4}"/>
          </ac:spMkLst>
        </pc:spChg>
        <pc:spChg chg="add del">
          <ac:chgData name="Pierre Gérain" userId="696e7380-0e5b-4748-9392-8244954599f5" providerId="ADAL" clId="{BE50DD2D-F745-485D-ACCA-AAA459BB8729}" dt="2020-08-27T15:28:29.251" v="1352" actId="26606"/>
          <ac:spMkLst>
            <pc:docMk/>
            <pc:sldMk cId="4016287525" sldId="345"/>
            <ac:spMk id="27" creationId="{6C4028FD-8BAA-4A19-BFDE-594D991B7552}"/>
          </ac:spMkLst>
        </pc:spChg>
        <pc:graphicFrameChg chg="add del mod modGraphic">
          <ac:chgData name="Pierre Gérain" userId="696e7380-0e5b-4748-9392-8244954599f5" providerId="ADAL" clId="{BE50DD2D-F745-485D-ACCA-AAA459BB8729}" dt="2020-08-27T15:44:17.432" v="1790" actId="478"/>
          <ac:graphicFrameMkLst>
            <pc:docMk/>
            <pc:sldMk cId="4016287525" sldId="345"/>
            <ac:graphicFrameMk id="5" creationId="{04A20C36-AB03-4D0B-A587-DA2278DF7360}"/>
          </ac:graphicFrameMkLst>
        </pc:graphicFrameChg>
        <pc:graphicFrameChg chg="add del mod">
          <ac:chgData name="Pierre Gérain" userId="696e7380-0e5b-4748-9392-8244954599f5" providerId="ADAL" clId="{BE50DD2D-F745-485D-ACCA-AAA459BB8729}" dt="2020-08-27T15:45:01.465" v="1793" actId="1032"/>
          <ac:graphicFrameMkLst>
            <pc:docMk/>
            <pc:sldMk cId="4016287525" sldId="345"/>
            <ac:graphicFrameMk id="6" creationId="{3EB1313E-C967-4967-9DA3-E1D414105125}"/>
          </ac:graphicFrameMkLst>
        </pc:graphicFrameChg>
        <pc:cxnChg chg="add mod">
          <ac:chgData name="Pierre Gérain" userId="696e7380-0e5b-4748-9392-8244954599f5" providerId="ADAL" clId="{BE50DD2D-F745-485D-ACCA-AAA459BB8729}" dt="2020-09-01T09:50:13.692" v="2802" actId="1076"/>
          <ac:cxnSpMkLst>
            <pc:docMk/>
            <pc:sldMk cId="4016287525" sldId="345"/>
            <ac:cxnSpMk id="4" creationId="{ABE1350A-333A-4AC4-8A55-7F28654B2063}"/>
          </ac:cxnSpMkLst>
        </pc:cxnChg>
        <pc:cxnChg chg="add mod">
          <ac:chgData name="Pierre Gérain" userId="696e7380-0e5b-4748-9392-8244954599f5" providerId="ADAL" clId="{BE50DD2D-F745-485D-ACCA-AAA459BB8729}" dt="2020-09-01T09:50:13.692" v="2802" actId="1076"/>
          <ac:cxnSpMkLst>
            <pc:docMk/>
            <pc:sldMk cId="4016287525" sldId="345"/>
            <ac:cxnSpMk id="8" creationId="{513BF221-72EC-450B-96F2-8833AABA9CD3}"/>
          </ac:cxnSpMkLst>
        </pc:cxnChg>
        <pc:cxnChg chg="add mod">
          <ac:chgData name="Pierre Gérain" userId="696e7380-0e5b-4748-9392-8244954599f5" providerId="ADAL" clId="{BE50DD2D-F745-485D-ACCA-AAA459BB8729}" dt="2020-09-01T09:50:24.617" v="2805" actId="1076"/>
          <ac:cxnSpMkLst>
            <pc:docMk/>
            <pc:sldMk cId="4016287525" sldId="345"/>
            <ac:cxnSpMk id="11" creationId="{9199B393-754B-4E48-B8B9-6C14819097FA}"/>
          </ac:cxnSpMkLst>
        </pc:cxnChg>
      </pc:sldChg>
      <pc:sldChg chg="addSp delSp modSp add mod setBg delDesignElem modNotesTx">
        <pc:chgData name="Pierre Gérain" userId="696e7380-0e5b-4748-9392-8244954599f5" providerId="ADAL" clId="{BE50DD2D-F745-485D-ACCA-AAA459BB8729}" dt="2020-08-28T13:11:42.683" v="2231" actId="313"/>
        <pc:sldMkLst>
          <pc:docMk/>
          <pc:sldMk cId="2631330185" sldId="346"/>
        </pc:sldMkLst>
        <pc:spChg chg="mod">
          <ac:chgData name="Pierre Gérain" userId="696e7380-0e5b-4748-9392-8244954599f5" providerId="ADAL" clId="{BE50DD2D-F745-485D-ACCA-AAA459BB8729}" dt="2020-08-28T13:09:44.770" v="2068" actId="20577"/>
          <ac:spMkLst>
            <pc:docMk/>
            <pc:sldMk cId="2631330185" sldId="346"/>
            <ac:spMk id="2" creationId="{E4ADFC8E-9E51-4467-BB12-B42A50A06F8C}"/>
          </ac:spMkLst>
        </pc:spChg>
        <pc:spChg chg="mod">
          <ac:chgData name="Pierre Gérain" userId="696e7380-0e5b-4748-9392-8244954599f5" providerId="ADAL" clId="{BE50DD2D-F745-485D-ACCA-AAA459BB8729}" dt="2020-08-28T13:11:42.683" v="2231" actId="313"/>
          <ac:spMkLst>
            <pc:docMk/>
            <pc:sldMk cId="2631330185" sldId="346"/>
            <ac:spMk id="3" creationId="{DFB00BBC-0A09-418C-A968-2DD126B95DBE}"/>
          </ac:spMkLst>
        </pc:spChg>
        <pc:spChg chg="add del">
          <ac:chgData name="Pierre Gérain" userId="696e7380-0e5b-4748-9392-8244954599f5" providerId="ADAL" clId="{BE50DD2D-F745-485D-ACCA-AAA459BB8729}" dt="2020-08-27T15:40:04.451" v="1589"/>
          <ac:spMkLst>
            <pc:docMk/>
            <pc:sldMk cId="2631330185" sldId="346"/>
            <ac:spMk id="71" creationId="{8FC9BE17-9A7B-462D-AE50-3D8777387304}"/>
          </ac:spMkLst>
        </pc:spChg>
        <pc:spChg chg="add del">
          <ac:chgData name="Pierre Gérain" userId="696e7380-0e5b-4748-9392-8244954599f5" providerId="ADAL" clId="{BE50DD2D-F745-485D-ACCA-AAA459BB8729}" dt="2020-08-27T15:40:04.451" v="1589"/>
          <ac:spMkLst>
            <pc:docMk/>
            <pc:sldMk cId="2631330185" sldId="346"/>
            <ac:spMk id="73" creationId="{3EBE8569-6AEC-4B8C-8D53-2DE337CDBA65}"/>
          </ac:spMkLst>
        </pc:spChg>
        <pc:spChg chg="add del">
          <ac:chgData name="Pierre Gérain" userId="696e7380-0e5b-4748-9392-8244954599f5" providerId="ADAL" clId="{BE50DD2D-F745-485D-ACCA-AAA459BB8729}" dt="2020-08-27T15:40:04.451" v="1589"/>
          <ac:spMkLst>
            <pc:docMk/>
            <pc:sldMk cId="2631330185" sldId="346"/>
            <ac:spMk id="75" creationId="{55D4142C-5077-457F-A6AD-3FECFDB39685}"/>
          </ac:spMkLst>
        </pc:spChg>
        <pc:spChg chg="add del">
          <ac:chgData name="Pierre Gérain" userId="696e7380-0e5b-4748-9392-8244954599f5" providerId="ADAL" clId="{BE50DD2D-F745-485D-ACCA-AAA459BB8729}" dt="2020-08-27T15:40:04.451" v="1589"/>
          <ac:spMkLst>
            <pc:docMk/>
            <pc:sldMk cId="2631330185" sldId="346"/>
            <ac:spMk id="77" creationId="{7A5F0580-5EE9-419F-96EE-B6529EF6E7D0}"/>
          </ac:spMkLst>
        </pc:spChg>
        <pc:picChg chg="add mod ord">
          <ac:chgData name="Pierre Gérain" userId="696e7380-0e5b-4748-9392-8244954599f5" providerId="ADAL" clId="{BE50DD2D-F745-485D-ACCA-AAA459BB8729}" dt="2020-08-28T13:09:57.078" v="2069" actId="1076"/>
          <ac:picMkLst>
            <pc:docMk/>
            <pc:sldMk cId="2631330185" sldId="346"/>
            <ac:picMk id="2050" creationId="{73160699-C833-4F05-97BD-4063157A3B92}"/>
          </ac:picMkLst>
        </pc:picChg>
      </pc:sldChg>
      <pc:sldChg chg="addSp modSp add setBg modAnim">
        <pc:chgData name="Pierre Gérain" userId="696e7380-0e5b-4748-9392-8244954599f5" providerId="ADAL" clId="{BE50DD2D-F745-485D-ACCA-AAA459BB8729}" dt="2020-09-01T09:55:12.355" v="2882"/>
        <pc:sldMkLst>
          <pc:docMk/>
          <pc:sldMk cId="882585165" sldId="347"/>
        </pc:sldMkLst>
        <pc:spChg chg="mod">
          <ac:chgData name="Pierre Gérain" userId="696e7380-0e5b-4748-9392-8244954599f5" providerId="ADAL" clId="{BE50DD2D-F745-485D-ACCA-AAA459BB8729}" dt="2020-09-01T09:55:12.355" v="2882"/>
          <ac:spMkLst>
            <pc:docMk/>
            <pc:sldMk cId="882585165" sldId="347"/>
            <ac:spMk id="2" creationId="{E4ADFC8E-9E51-4467-BB12-B42A50A06F8C}"/>
          </ac:spMkLst>
        </pc:spChg>
        <pc:spChg chg="add mod">
          <ac:chgData name="Pierre Gérain" userId="696e7380-0e5b-4748-9392-8244954599f5" providerId="ADAL" clId="{BE50DD2D-F745-485D-ACCA-AAA459BB8729}" dt="2020-08-28T13:08:26.984" v="2046" actId="403"/>
          <ac:spMkLst>
            <pc:docMk/>
            <pc:sldMk cId="882585165" sldId="347"/>
            <ac:spMk id="3" creationId="{E78932BE-2049-46A8-A3BF-E73FB0D5A426}"/>
          </ac:spMkLst>
        </pc:spChg>
        <pc:cxnChg chg="add">
          <ac:chgData name="Pierre Gérain" userId="696e7380-0e5b-4748-9392-8244954599f5" providerId="ADAL" clId="{BE50DD2D-F745-485D-ACCA-AAA459BB8729}" dt="2020-09-01T09:50:30.295" v="2806"/>
          <ac:cxnSpMkLst>
            <pc:docMk/>
            <pc:sldMk cId="882585165" sldId="347"/>
            <ac:cxnSpMk id="8" creationId="{04C80E4A-35D4-4769-94BC-0C45C7C42E53}"/>
          </ac:cxnSpMkLst>
        </pc:cxnChg>
        <pc:cxnChg chg="add">
          <ac:chgData name="Pierre Gérain" userId="696e7380-0e5b-4748-9392-8244954599f5" providerId="ADAL" clId="{BE50DD2D-F745-485D-ACCA-AAA459BB8729}" dt="2020-09-01T09:50:30.295" v="2806"/>
          <ac:cxnSpMkLst>
            <pc:docMk/>
            <pc:sldMk cId="882585165" sldId="347"/>
            <ac:cxnSpMk id="9" creationId="{1682E69E-4B23-4EB5-B4B1-E8A233FB91E5}"/>
          </ac:cxnSpMkLst>
        </pc:cxnChg>
        <pc:cxnChg chg="add">
          <ac:chgData name="Pierre Gérain" userId="696e7380-0e5b-4748-9392-8244954599f5" providerId="ADAL" clId="{BE50DD2D-F745-485D-ACCA-AAA459BB8729}" dt="2020-09-01T09:50:30.295" v="2806"/>
          <ac:cxnSpMkLst>
            <pc:docMk/>
            <pc:sldMk cId="882585165" sldId="347"/>
            <ac:cxnSpMk id="10" creationId="{B934E2F9-1758-4855-8895-47320C2222C3}"/>
          </ac:cxnSpMkLst>
        </pc:cxnChg>
      </pc:sldChg>
      <pc:sldChg chg="add del">
        <pc:chgData name="Pierre Gérain" userId="696e7380-0e5b-4748-9392-8244954599f5" providerId="ADAL" clId="{BE50DD2D-F745-485D-ACCA-AAA459BB8729}" dt="2020-08-27T15:29:50.690" v="1397" actId="2696"/>
        <pc:sldMkLst>
          <pc:docMk/>
          <pc:sldMk cId="1804077785" sldId="347"/>
        </pc:sldMkLst>
      </pc:sldChg>
      <pc:sldChg chg="add del">
        <pc:chgData name="Pierre Gérain" userId="696e7380-0e5b-4748-9392-8244954599f5" providerId="ADAL" clId="{BE50DD2D-F745-485D-ACCA-AAA459BB8729}" dt="2020-09-01T09:53:20.148" v="2845" actId="2696"/>
        <pc:sldMkLst>
          <pc:docMk/>
          <pc:sldMk cId="1023801458" sldId="348"/>
        </pc:sldMkLst>
      </pc:sldChg>
      <pc:sldChg chg="addSp modSp add">
        <pc:chgData name="Pierre Gérain" userId="696e7380-0e5b-4748-9392-8244954599f5" providerId="ADAL" clId="{BE50DD2D-F745-485D-ACCA-AAA459BB8729}" dt="2020-09-01T10:03:10.518" v="3013" actId="1076"/>
        <pc:sldMkLst>
          <pc:docMk/>
          <pc:sldMk cId="3502034964" sldId="348"/>
        </pc:sldMkLst>
        <pc:spChg chg="mod">
          <ac:chgData name="Pierre Gérain" userId="696e7380-0e5b-4748-9392-8244954599f5" providerId="ADAL" clId="{BE50DD2D-F745-485D-ACCA-AAA459BB8729}" dt="2020-09-01T10:03:07.015" v="3012" actId="14100"/>
          <ac:spMkLst>
            <pc:docMk/>
            <pc:sldMk cId="3502034964" sldId="348"/>
            <ac:spMk id="2" creationId="{C2022898-1C42-409F-B2B6-F05C8CF5C98B}"/>
          </ac:spMkLst>
        </pc:spChg>
        <pc:spChg chg="mod">
          <ac:chgData name="Pierre Gérain" userId="696e7380-0e5b-4748-9392-8244954599f5" providerId="ADAL" clId="{BE50DD2D-F745-485D-ACCA-AAA459BB8729}" dt="2020-09-01T10:03:10.518" v="3013" actId="1076"/>
          <ac:spMkLst>
            <pc:docMk/>
            <pc:sldMk cId="3502034964" sldId="348"/>
            <ac:spMk id="3" creationId="{468331D1-D38D-44CF-AA31-8762642E8813}"/>
          </ac:spMkLst>
        </pc:spChg>
        <pc:picChg chg="add mod">
          <ac:chgData name="Pierre Gérain" userId="696e7380-0e5b-4748-9392-8244954599f5" providerId="ADAL" clId="{BE50DD2D-F745-485D-ACCA-AAA459BB8729}" dt="2020-09-01T10:03:02.631" v="3011" actId="1076"/>
          <ac:picMkLst>
            <pc:docMk/>
            <pc:sldMk cId="3502034964" sldId="348"/>
            <ac:picMk id="4" creationId="{AFB27CD5-098C-4285-9F4E-7595EF946D49}"/>
          </ac:picMkLst>
        </pc:picChg>
      </pc:sldChg>
      <pc:sldChg chg="add del">
        <pc:chgData name="Pierre Gérain" userId="696e7380-0e5b-4748-9392-8244954599f5" providerId="ADAL" clId="{BE50DD2D-F745-485D-ACCA-AAA459BB8729}" dt="2020-08-27T15:31:49.607" v="1421" actId="2696"/>
        <pc:sldMkLst>
          <pc:docMk/>
          <pc:sldMk cId="4088022958" sldId="348"/>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08B1BD-F3D9-4423-89A4-993CD86257CA}" type="doc">
      <dgm:prSet loTypeId="urn:microsoft.com/office/officeart/2018/5/layout/Centered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CB18D0E4-BD38-45A4-9460-FE811C7E0D10}">
      <dgm:prSet/>
      <dgm:spPr/>
      <dgm:t>
        <a:bodyPr/>
        <a:lstStyle/>
        <a:p>
          <a:pPr>
            <a:lnSpc>
              <a:spcPct val="100000"/>
            </a:lnSpc>
            <a:defRPr b="1"/>
          </a:pPr>
          <a:r>
            <a:rPr lang="fr-BE" b="0" dirty="0">
              <a:latin typeface="Garamond"/>
            </a:rPr>
            <a:t>Gestion de l'épidémie</a:t>
          </a:r>
          <a:endParaRPr lang="en-US" b="0" dirty="0">
            <a:latin typeface="Garamond"/>
          </a:endParaRPr>
        </a:p>
      </dgm:t>
    </dgm:pt>
    <dgm:pt modelId="{8C3CDF3D-DE0F-47E6-A738-4B3C45B74570}" type="parTrans" cxnId="{45F4D936-2EC6-4C7C-B8A2-47DF72DE2B06}">
      <dgm:prSet/>
      <dgm:spPr/>
      <dgm:t>
        <a:bodyPr/>
        <a:lstStyle/>
        <a:p>
          <a:endParaRPr lang="en-US"/>
        </a:p>
      </dgm:t>
    </dgm:pt>
    <dgm:pt modelId="{4814B00E-BC5C-4CAD-8DC4-4303EBE1FF3B}" type="sibTrans" cxnId="{45F4D936-2EC6-4C7C-B8A2-47DF72DE2B06}">
      <dgm:prSet/>
      <dgm:spPr/>
      <dgm:t>
        <a:bodyPr/>
        <a:lstStyle/>
        <a:p>
          <a:endParaRPr lang="en-US"/>
        </a:p>
      </dgm:t>
    </dgm:pt>
    <dgm:pt modelId="{750E0B49-D8DB-4070-B481-29BEF0478422}">
      <dgm:prSet/>
      <dgm:spPr/>
      <dgm:t>
        <a:bodyPr/>
        <a:lstStyle/>
        <a:p>
          <a:pPr>
            <a:lnSpc>
              <a:spcPct val="100000"/>
            </a:lnSpc>
          </a:pPr>
          <a:r>
            <a:rPr lang="fr-BE" dirty="0">
              <a:latin typeface="Garamond"/>
            </a:rPr>
            <a:t>Au quotidien</a:t>
          </a:r>
          <a:endParaRPr lang="en-US" dirty="0">
            <a:latin typeface="Garamond"/>
          </a:endParaRPr>
        </a:p>
      </dgm:t>
    </dgm:pt>
    <dgm:pt modelId="{B6A2837E-D9C9-45DB-92F7-AD5FC177333B}" type="parTrans" cxnId="{C4B68893-7CFF-4C62-BDD4-61D16B0D0F89}">
      <dgm:prSet/>
      <dgm:spPr/>
      <dgm:t>
        <a:bodyPr/>
        <a:lstStyle/>
        <a:p>
          <a:endParaRPr lang="en-US"/>
        </a:p>
      </dgm:t>
    </dgm:pt>
    <dgm:pt modelId="{AA1C074F-CBED-4381-A296-CFEF5BB98AB8}" type="sibTrans" cxnId="{C4B68893-7CFF-4C62-BDD4-61D16B0D0F89}">
      <dgm:prSet/>
      <dgm:spPr/>
      <dgm:t>
        <a:bodyPr/>
        <a:lstStyle/>
        <a:p>
          <a:endParaRPr lang="en-US"/>
        </a:p>
      </dgm:t>
    </dgm:pt>
    <dgm:pt modelId="{67FB434F-53BF-4F48-9474-C34C67138ED9}">
      <dgm:prSet/>
      <dgm:spPr/>
      <dgm:t>
        <a:bodyPr/>
        <a:lstStyle/>
        <a:p>
          <a:pPr>
            <a:lnSpc>
              <a:spcPct val="100000"/>
            </a:lnSpc>
            <a:defRPr b="1"/>
          </a:pPr>
          <a:r>
            <a:rPr lang="fr-BE" b="0" dirty="0">
              <a:latin typeface="Garamond"/>
            </a:rPr>
            <a:t>Rester à la maison</a:t>
          </a:r>
          <a:endParaRPr lang="en-US" b="0" dirty="0">
            <a:latin typeface="Garamond"/>
          </a:endParaRPr>
        </a:p>
      </dgm:t>
    </dgm:pt>
    <dgm:pt modelId="{6A58D9E8-876D-473C-9402-85E73118F775}" type="parTrans" cxnId="{5C0B38F9-3CD0-4F52-9F4A-08AB0E2AC1BE}">
      <dgm:prSet/>
      <dgm:spPr/>
      <dgm:t>
        <a:bodyPr/>
        <a:lstStyle/>
        <a:p>
          <a:endParaRPr lang="en-US"/>
        </a:p>
      </dgm:t>
    </dgm:pt>
    <dgm:pt modelId="{558E6BE4-02B9-447D-B6E6-35B2E5B4C01A}" type="sibTrans" cxnId="{5C0B38F9-3CD0-4F52-9F4A-08AB0E2AC1BE}">
      <dgm:prSet/>
      <dgm:spPr/>
      <dgm:t>
        <a:bodyPr/>
        <a:lstStyle/>
        <a:p>
          <a:endParaRPr lang="en-US"/>
        </a:p>
      </dgm:t>
    </dgm:pt>
    <dgm:pt modelId="{8E80F7EA-5121-41F5-A9EE-61D67225D8FF}">
      <dgm:prSet/>
      <dgm:spPr/>
      <dgm:t>
        <a:bodyPr/>
        <a:lstStyle/>
        <a:p>
          <a:pPr>
            <a:lnSpc>
              <a:spcPct val="100000"/>
            </a:lnSpc>
          </a:pPr>
          <a:r>
            <a:rPr lang="fr-BE" dirty="0">
              <a:latin typeface="Garamond"/>
            </a:rPr>
            <a:t>Qu'on y soit aidant ou pas</a:t>
          </a:r>
          <a:endParaRPr lang="en-US" dirty="0">
            <a:latin typeface="Garamond"/>
          </a:endParaRPr>
        </a:p>
      </dgm:t>
    </dgm:pt>
    <dgm:pt modelId="{1C09524C-4547-4CA5-AD48-12A8829C53FC}" type="parTrans" cxnId="{6355DF04-745A-482E-ABF1-5F18C78ED477}">
      <dgm:prSet/>
      <dgm:spPr/>
      <dgm:t>
        <a:bodyPr/>
        <a:lstStyle/>
        <a:p>
          <a:endParaRPr lang="en-US"/>
        </a:p>
      </dgm:t>
    </dgm:pt>
    <dgm:pt modelId="{C792244E-FF01-4429-93E6-F3C34AA03C23}" type="sibTrans" cxnId="{6355DF04-745A-482E-ABF1-5F18C78ED477}">
      <dgm:prSet/>
      <dgm:spPr/>
      <dgm:t>
        <a:bodyPr/>
        <a:lstStyle/>
        <a:p>
          <a:endParaRPr lang="en-US"/>
        </a:p>
      </dgm:t>
    </dgm:pt>
    <dgm:pt modelId="{27D13C53-EF83-4392-BD14-D82FB0945F16}">
      <dgm:prSet/>
      <dgm:spPr/>
      <dgm:t>
        <a:bodyPr/>
        <a:lstStyle/>
        <a:p>
          <a:pPr>
            <a:lnSpc>
              <a:spcPct val="100000"/>
            </a:lnSpc>
            <a:defRPr b="1"/>
          </a:pPr>
          <a:r>
            <a:rPr lang="fr-BE" b="0" dirty="0">
              <a:latin typeface="Garamond"/>
            </a:rPr>
            <a:t>Soutien réduit</a:t>
          </a:r>
          <a:endParaRPr lang="en-US" b="0" dirty="0">
            <a:latin typeface="Garamond"/>
          </a:endParaRPr>
        </a:p>
      </dgm:t>
    </dgm:pt>
    <dgm:pt modelId="{71FEB024-764A-468F-9A4F-C9BC49D29DF7}" type="parTrans" cxnId="{3AC5AE37-5318-42F2-9A60-E3594944A38F}">
      <dgm:prSet/>
      <dgm:spPr/>
      <dgm:t>
        <a:bodyPr/>
        <a:lstStyle/>
        <a:p>
          <a:endParaRPr lang="en-US"/>
        </a:p>
      </dgm:t>
    </dgm:pt>
    <dgm:pt modelId="{A5119EB3-1B22-499B-B0B9-14F89B0FE391}" type="sibTrans" cxnId="{3AC5AE37-5318-42F2-9A60-E3594944A38F}">
      <dgm:prSet/>
      <dgm:spPr/>
      <dgm:t>
        <a:bodyPr/>
        <a:lstStyle/>
        <a:p>
          <a:endParaRPr lang="en-US"/>
        </a:p>
      </dgm:t>
    </dgm:pt>
    <dgm:pt modelId="{4B060C12-B770-4D31-99EB-8DE9F8B2AE14}">
      <dgm:prSet phldr="0"/>
      <dgm:spPr/>
      <dgm:t>
        <a:bodyPr/>
        <a:lstStyle/>
        <a:p>
          <a:pPr>
            <a:lnSpc>
              <a:spcPct val="100000"/>
            </a:lnSpc>
          </a:pPr>
          <a:r>
            <a:rPr lang="fr-BE" b="0" dirty="0">
              <a:latin typeface="Garamond"/>
            </a:rPr>
            <a:t>Disponibilité et accessibilité</a:t>
          </a:r>
        </a:p>
      </dgm:t>
    </dgm:pt>
    <dgm:pt modelId="{7B075121-4710-4E42-9F10-0513AD4784E9}" type="parTrans" cxnId="{567FB611-2066-4239-A90A-367C89E68EF0}">
      <dgm:prSet/>
      <dgm:spPr/>
      <dgm:t>
        <a:bodyPr/>
        <a:lstStyle/>
        <a:p>
          <a:endParaRPr lang="fr-BE"/>
        </a:p>
      </dgm:t>
    </dgm:pt>
    <dgm:pt modelId="{D73BE747-B5C7-436E-90D2-3B163548BB66}" type="sibTrans" cxnId="{567FB611-2066-4239-A90A-367C89E68EF0}">
      <dgm:prSet/>
      <dgm:spPr/>
      <dgm:t>
        <a:bodyPr/>
        <a:lstStyle/>
        <a:p>
          <a:endParaRPr lang="fr-BE"/>
        </a:p>
      </dgm:t>
    </dgm:pt>
    <dgm:pt modelId="{E738F46F-8A33-462F-AD73-5806F079BDF2}" type="pres">
      <dgm:prSet presAssocID="{D208B1BD-F3D9-4423-89A4-993CD86257CA}" presName="root" presStyleCnt="0">
        <dgm:presLayoutVars>
          <dgm:dir/>
          <dgm:resizeHandles val="exact"/>
        </dgm:presLayoutVars>
      </dgm:prSet>
      <dgm:spPr/>
    </dgm:pt>
    <dgm:pt modelId="{729A1C36-6D3C-455B-8DD9-BF536609D46E}" type="pres">
      <dgm:prSet presAssocID="{CB18D0E4-BD38-45A4-9460-FE811C7E0D10}" presName="compNode" presStyleCnt="0"/>
      <dgm:spPr/>
    </dgm:pt>
    <dgm:pt modelId="{27E3D697-38EC-4D99-AA48-F96B772BCF27}" type="pres">
      <dgm:prSet presAssocID="{CB18D0E4-BD38-45A4-9460-FE811C7E0D10}"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isque biologique"/>
        </a:ext>
      </dgm:extLst>
    </dgm:pt>
    <dgm:pt modelId="{5952DFFF-1966-47E9-BB4F-86A6E69C3239}" type="pres">
      <dgm:prSet presAssocID="{CB18D0E4-BD38-45A4-9460-FE811C7E0D10}" presName="iconSpace" presStyleCnt="0"/>
      <dgm:spPr/>
    </dgm:pt>
    <dgm:pt modelId="{70BCEAE3-C746-42CD-B7FB-5596912C6FB3}" type="pres">
      <dgm:prSet presAssocID="{CB18D0E4-BD38-45A4-9460-FE811C7E0D10}" presName="parTx" presStyleLbl="revTx" presStyleIdx="0" presStyleCnt="6">
        <dgm:presLayoutVars>
          <dgm:chMax val="0"/>
          <dgm:chPref val="0"/>
        </dgm:presLayoutVars>
      </dgm:prSet>
      <dgm:spPr/>
    </dgm:pt>
    <dgm:pt modelId="{75E6BFCD-3F38-4916-A2BA-0728E23D1E7F}" type="pres">
      <dgm:prSet presAssocID="{CB18D0E4-BD38-45A4-9460-FE811C7E0D10}" presName="txSpace" presStyleCnt="0"/>
      <dgm:spPr/>
    </dgm:pt>
    <dgm:pt modelId="{90FEAC8E-3C94-4AED-9FC8-B24D963F89A9}" type="pres">
      <dgm:prSet presAssocID="{CB18D0E4-BD38-45A4-9460-FE811C7E0D10}" presName="desTx" presStyleLbl="revTx" presStyleIdx="1" presStyleCnt="6">
        <dgm:presLayoutVars/>
      </dgm:prSet>
      <dgm:spPr/>
    </dgm:pt>
    <dgm:pt modelId="{09FF3E03-1E99-41FD-978D-15BCE8BD78A8}" type="pres">
      <dgm:prSet presAssocID="{4814B00E-BC5C-4CAD-8DC4-4303EBE1FF3B}" presName="sibTrans" presStyleCnt="0"/>
      <dgm:spPr/>
    </dgm:pt>
    <dgm:pt modelId="{363C5A41-E8B7-4A32-B92E-2630E77D2388}" type="pres">
      <dgm:prSet presAssocID="{67FB434F-53BF-4F48-9474-C34C67138ED9}" presName="compNode" presStyleCnt="0"/>
      <dgm:spPr/>
    </dgm:pt>
    <dgm:pt modelId="{02908817-5465-42EA-9FAE-CCD32EBD67CA}" type="pres">
      <dgm:prSet presAssocID="{67FB434F-53BF-4F48-9474-C34C67138ED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ison"/>
        </a:ext>
      </dgm:extLst>
    </dgm:pt>
    <dgm:pt modelId="{AB96B61B-6BEE-4C95-9356-22BB7C0768A1}" type="pres">
      <dgm:prSet presAssocID="{67FB434F-53BF-4F48-9474-C34C67138ED9}" presName="iconSpace" presStyleCnt="0"/>
      <dgm:spPr/>
    </dgm:pt>
    <dgm:pt modelId="{8E8AD735-2A22-4159-977F-199161D39553}" type="pres">
      <dgm:prSet presAssocID="{67FB434F-53BF-4F48-9474-C34C67138ED9}" presName="parTx" presStyleLbl="revTx" presStyleIdx="2" presStyleCnt="6">
        <dgm:presLayoutVars>
          <dgm:chMax val="0"/>
          <dgm:chPref val="0"/>
        </dgm:presLayoutVars>
      </dgm:prSet>
      <dgm:spPr/>
    </dgm:pt>
    <dgm:pt modelId="{FEC8D7E1-5C0B-4A50-974C-B64F7A71B5F3}" type="pres">
      <dgm:prSet presAssocID="{67FB434F-53BF-4F48-9474-C34C67138ED9}" presName="txSpace" presStyleCnt="0"/>
      <dgm:spPr/>
    </dgm:pt>
    <dgm:pt modelId="{B1811BD6-BD30-496C-90E4-3B0F9241F96E}" type="pres">
      <dgm:prSet presAssocID="{67FB434F-53BF-4F48-9474-C34C67138ED9}" presName="desTx" presStyleLbl="revTx" presStyleIdx="3" presStyleCnt="6">
        <dgm:presLayoutVars/>
      </dgm:prSet>
      <dgm:spPr/>
    </dgm:pt>
    <dgm:pt modelId="{890CF2A6-6DD4-444A-8B3A-7E302E4DB64A}" type="pres">
      <dgm:prSet presAssocID="{558E6BE4-02B9-447D-B6E6-35B2E5B4C01A}" presName="sibTrans" presStyleCnt="0"/>
      <dgm:spPr/>
    </dgm:pt>
    <dgm:pt modelId="{8F169D6E-12EC-4B50-9249-B9EB402A4EEA}" type="pres">
      <dgm:prSet presAssocID="{27D13C53-EF83-4392-BD14-D82FB0945F16}" presName="compNode" presStyleCnt="0"/>
      <dgm:spPr/>
    </dgm:pt>
    <dgm:pt modelId="{35C46EFD-2048-458D-9FA9-1C64C58C4864}" type="pres">
      <dgm:prSet presAssocID="{27D13C53-EF83-4392-BD14-D82FB0945F1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ocial Network"/>
        </a:ext>
      </dgm:extLst>
    </dgm:pt>
    <dgm:pt modelId="{074F0820-9E2C-4C15-967B-B5D6DE41E99F}" type="pres">
      <dgm:prSet presAssocID="{27D13C53-EF83-4392-BD14-D82FB0945F16}" presName="iconSpace" presStyleCnt="0"/>
      <dgm:spPr/>
    </dgm:pt>
    <dgm:pt modelId="{1B604CCD-1E32-46A8-862E-F60CC26AB6C7}" type="pres">
      <dgm:prSet presAssocID="{27D13C53-EF83-4392-BD14-D82FB0945F16}" presName="parTx" presStyleLbl="revTx" presStyleIdx="4" presStyleCnt="6">
        <dgm:presLayoutVars>
          <dgm:chMax val="0"/>
          <dgm:chPref val="0"/>
        </dgm:presLayoutVars>
      </dgm:prSet>
      <dgm:spPr/>
    </dgm:pt>
    <dgm:pt modelId="{86012834-614C-4961-A8DE-BBC9C29A60C7}" type="pres">
      <dgm:prSet presAssocID="{27D13C53-EF83-4392-BD14-D82FB0945F16}" presName="txSpace" presStyleCnt="0"/>
      <dgm:spPr/>
    </dgm:pt>
    <dgm:pt modelId="{DB72CF1B-5329-45ED-ADF6-BBA11445FEF8}" type="pres">
      <dgm:prSet presAssocID="{27D13C53-EF83-4392-BD14-D82FB0945F16}" presName="desTx" presStyleLbl="revTx" presStyleIdx="5" presStyleCnt="6">
        <dgm:presLayoutVars/>
      </dgm:prSet>
      <dgm:spPr/>
    </dgm:pt>
  </dgm:ptLst>
  <dgm:cxnLst>
    <dgm:cxn modelId="{6355DF04-745A-482E-ABF1-5F18C78ED477}" srcId="{67FB434F-53BF-4F48-9474-C34C67138ED9}" destId="{8E80F7EA-5121-41F5-A9EE-61D67225D8FF}" srcOrd="0" destOrd="0" parTransId="{1C09524C-4547-4CA5-AD48-12A8829C53FC}" sibTransId="{C792244E-FF01-4429-93E6-F3C34AA03C23}"/>
    <dgm:cxn modelId="{E0274406-FA6B-4ADB-815E-285E9CFF5F4D}" type="presOf" srcId="{750E0B49-D8DB-4070-B481-29BEF0478422}" destId="{90FEAC8E-3C94-4AED-9FC8-B24D963F89A9}" srcOrd="0" destOrd="0" presId="urn:microsoft.com/office/officeart/2018/5/layout/CenteredIconLabelDescriptionList"/>
    <dgm:cxn modelId="{567FB611-2066-4239-A90A-367C89E68EF0}" srcId="{27D13C53-EF83-4392-BD14-D82FB0945F16}" destId="{4B060C12-B770-4D31-99EB-8DE9F8B2AE14}" srcOrd="0" destOrd="0" parTransId="{7B075121-4710-4E42-9F10-0513AD4784E9}" sibTransId="{D73BE747-B5C7-436E-90D2-3B163548BB66}"/>
    <dgm:cxn modelId="{6E358133-A2D0-46B5-AE3B-46CF26D95D1C}" type="presOf" srcId="{67FB434F-53BF-4F48-9474-C34C67138ED9}" destId="{8E8AD735-2A22-4159-977F-199161D39553}" srcOrd="0" destOrd="0" presId="urn:microsoft.com/office/officeart/2018/5/layout/CenteredIconLabelDescriptionList"/>
    <dgm:cxn modelId="{45F4D936-2EC6-4C7C-B8A2-47DF72DE2B06}" srcId="{D208B1BD-F3D9-4423-89A4-993CD86257CA}" destId="{CB18D0E4-BD38-45A4-9460-FE811C7E0D10}" srcOrd="0" destOrd="0" parTransId="{8C3CDF3D-DE0F-47E6-A738-4B3C45B74570}" sibTransId="{4814B00E-BC5C-4CAD-8DC4-4303EBE1FF3B}"/>
    <dgm:cxn modelId="{3AC5AE37-5318-42F2-9A60-E3594944A38F}" srcId="{D208B1BD-F3D9-4423-89A4-993CD86257CA}" destId="{27D13C53-EF83-4392-BD14-D82FB0945F16}" srcOrd="2" destOrd="0" parTransId="{71FEB024-764A-468F-9A4F-C9BC49D29DF7}" sibTransId="{A5119EB3-1B22-499B-B0B9-14F89B0FE391}"/>
    <dgm:cxn modelId="{4DFB8A53-BA94-496C-BADD-8CA661514B6E}" type="presOf" srcId="{CB18D0E4-BD38-45A4-9460-FE811C7E0D10}" destId="{70BCEAE3-C746-42CD-B7FB-5596912C6FB3}" srcOrd="0" destOrd="0" presId="urn:microsoft.com/office/officeart/2018/5/layout/CenteredIconLabelDescriptionList"/>
    <dgm:cxn modelId="{A570A67A-BB50-42C7-B879-43D905000752}" type="presOf" srcId="{4B060C12-B770-4D31-99EB-8DE9F8B2AE14}" destId="{DB72CF1B-5329-45ED-ADF6-BBA11445FEF8}" srcOrd="0" destOrd="0" presId="urn:microsoft.com/office/officeart/2018/5/layout/CenteredIconLabelDescriptionList"/>
    <dgm:cxn modelId="{C4B68893-7CFF-4C62-BDD4-61D16B0D0F89}" srcId="{CB18D0E4-BD38-45A4-9460-FE811C7E0D10}" destId="{750E0B49-D8DB-4070-B481-29BEF0478422}" srcOrd="0" destOrd="0" parTransId="{B6A2837E-D9C9-45DB-92F7-AD5FC177333B}" sibTransId="{AA1C074F-CBED-4381-A296-CFEF5BB98AB8}"/>
    <dgm:cxn modelId="{DB62E1B0-97A9-4D16-8FC1-426BE3233B2E}" type="presOf" srcId="{D208B1BD-F3D9-4423-89A4-993CD86257CA}" destId="{E738F46F-8A33-462F-AD73-5806F079BDF2}" srcOrd="0" destOrd="0" presId="urn:microsoft.com/office/officeart/2018/5/layout/CenteredIconLabelDescriptionList"/>
    <dgm:cxn modelId="{B50FABB4-5326-4384-9763-45A8FF2FDDDB}" type="presOf" srcId="{8E80F7EA-5121-41F5-A9EE-61D67225D8FF}" destId="{B1811BD6-BD30-496C-90E4-3B0F9241F96E}" srcOrd="0" destOrd="0" presId="urn:microsoft.com/office/officeart/2018/5/layout/CenteredIconLabelDescriptionList"/>
    <dgm:cxn modelId="{9FCDDFDA-85F3-4B71-BD26-27EC7978FA96}" type="presOf" srcId="{27D13C53-EF83-4392-BD14-D82FB0945F16}" destId="{1B604CCD-1E32-46A8-862E-F60CC26AB6C7}" srcOrd="0" destOrd="0" presId="urn:microsoft.com/office/officeart/2018/5/layout/CenteredIconLabelDescriptionList"/>
    <dgm:cxn modelId="{5C0B38F9-3CD0-4F52-9F4A-08AB0E2AC1BE}" srcId="{D208B1BD-F3D9-4423-89A4-993CD86257CA}" destId="{67FB434F-53BF-4F48-9474-C34C67138ED9}" srcOrd="1" destOrd="0" parTransId="{6A58D9E8-876D-473C-9402-85E73118F775}" sibTransId="{558E6BE4-02B9-447D-B6E6-35B2E5B4C01A}"/>
    <dgm:cxn modelId="{5372B865-A953-4025-AC19-22C7BE4FED41}" type="presParOf" srcId="{E738F46F-8A33-462F-AD73-5806F079BDF2}" destId="{729A1C36-6D3C-455B-8DD9-BF536609D46E}" srcOrd="0" destOrd="0" presId="urn:microsoft.com/office/officeart/2018/5/layout/CenteredIconLabelDescriptionList"/>
    <dgm:cxn modelId="{714A4D4F-C805-4D08-9883-97ECAA402741}" type="presParOf" srcId="{729A1C36-6D3C-455B-8DD9-BF536609D46E}" destId="{27E3D697-38EC-4D99-AA48-F96B772BCF27}" srcOrd="0" destOrd="0" presId="urn:microsoft.com/office/officeart/2018/5/layout/CenteredIconLabelDescriptionList"/>
    <dgm:cxn modelId="{0918DEDF-CCEF-4A60-B86C-48BFDF64E855}" type="presParOf" srcId="{729A1C36-6D3C-455B-8DD9-BF536609D46E}" destId="{5952DFFF-1966-47E9-BB4F-86A6E69C3239}" srcOrd="1" destOrd="0" presId="urn:microsoft.com/office/officeart/2018/5/layout/CenteredIconLabelDescriptionList"/>
    <dgm:cxn modelId="{6235D394-1E26-48D4-92BD-B601574B914E}" type="presParOf" srcId="{729A1C36-6D3C-455B-8DD9-BF536609D46E}" destId="{70BCEAE3-C746-42CD-B7FB-5596912C6FB3}" srcOrd="2" destOrd="0" presId="urn:microsoft.com/office/officeart/2018/5/layout/CenteredIconLabelDescriptionList"/>
    <dgm:cxn modelId="{410444BA-8E76-4DE7-B858-0D421C8058A6}" type="presParOf" srcId="{729A1C36-6D3C-455B-8DD9-BF536609D46E}" destId="{75E6BFCD-3F38-4916-A2BA-0728E23D1E7F}" srcOrd="3" destOrd="0" presId="urn:microsoft.com/office/officeart/2018/5/layout/CenteredIconLabelDescriptionList"/>
    <dgm:cxn modelId="{A0A1728C-3957-4963-B876-4DC1B798D00B}" type="presParOf" srcId="{729A1C36-6D3C-455B-8DD9-BF536609D46E}" destId="{90FEAC8E-3C94-4AED-9FC8-B24D963F89A9}" srcOrd="4" destOrd="0" presId="urn:microsoft.com/office/officeart/2018/5/layout/CenteredIconLabelDescriptionList"/>
    <dgm:cxn modelId="{D9529429-9969-4DDB-BC14-50DD1B50B5FD}" type="presParOf" srcId="{E738F46F-8A33-462F-AD73-5806F079BDF2}" destId="{09FF3E03-1E99-41FD-978D-15BCE8BD78A8}" srcOrd="1" destOrd="0" presId="urn:microsoft.com/office/officeart/2018/5/layout/CenteredIconLabelDescriptionList"/>
    <dgm:cxn modelId="{E5842F75-B477-44C7-97AB-7A785CFCDB67}" type="presParOf" srcId="{E738F46F-8A33-462F-AD73-5806F079BDF2}" destId="{363C5A41-E8B7-4A32-B92E-2630E77D2388}" srcOrd="2" destOrd="0" presId="urn:microsoft.com/office/officeart/2018/5/layout/CenteredIconLabelDescriptionList"/>
    <dgm:cxn modelId="{071111C5-8E67-422D-A30E-5958475C4784}" type="presParOf" srcId="{363C5A41-E8B7-4A32-B92E-2630E77D2388}" destId="{02908817-5465-42EA-9FAE-CCD32EBD67CA}" srcOrd="0" destOrd="0" presId="urn:microsoft.com/office/officeart/2018/5/layout/CenteredIconLabelDescriptionList"/>
    <dgm:cxn modelId="{61B5EAF9-F077-4330-A734-E4AE18C25F1C}" type="presParOf" srcId="{363C5A41-E8B7-4A32-B92E-2630E77D2388}" destId="{AB96B61B-6BEE-4C95-9356-22BB7C0768A1}" srcOrd="1" destOrd="0" presId="urn:microsoft.com/office/officeart/2018/5/layout/CenteredIconLabelDescriptionList"/>
    <dgm:cxn modelId="{6FB35E0E-1FE6-43BD-B40F-D08D9C5A9189}" type="presParOf" srcId="{363C5A41-E8B7-4A32-B92E-2630E77D2388}" destId="{8E8AD735-2A22-4159-977F-199161D39553}" srcOrd="2" destOrd="0" presId="urn:microsoft.com/office/officeart/2018/5/layout/CenteredIconLabelDescriptionList"/>
    <dgm:cxn modelId="{3515DBE2-CDC3-46E1-9B16-8EC9CEBCF760}" type="presParOf" srcId="{363C5A41-E8B7-4A32-B92E-2630E77D2388}" destId="{FEC8D7E1-5C0B-4A50-974C-B64F7A71B5F3}" srcOrd="3" destOrd="0" presId="urn:microsoft.com/office/officeart/2018/5/layout/CenteredIconLabelDescriptionList"/>
    <dgm:cxn modelId="{7DB46304-271F-489E-8E13-55DD10ACDC1B}" type="presParOf" srcId="{363C5A41-E8B7-4A32-B92E-2630E77D2388}" destId="{B1811BD6-BD30-496C-90E4-3B0F9241F96E}" srcOrd="4" destOrd="0" presId="urn:microsoft.com/office/officeart/2018/5/layout/CenteredIconLabelDescriptionList"/>
    <dgm:cxn modelId="{37F24C68-4C5D-49E8-A191-F95D369D3D3C}" type="presParOf" srcId="{E738F46F-8A33-462F-AD73-5806F079BDF2}" destId="{890CF2A6-6DD4-444A-8B3A-7E302E4DB64A}" srcOrd="3" destOrd="0" presId="urn:microsoft.com/office/officeart/2018/5/layout/CenteredIconLabelDescriptionList"/>
    <dgm:cxn modelId="{D6D3798C-631D-4925-981B-FF9CAB7B1166}" type="presParOf" srcId="{E738F46F-8A33-462F-AD73-5806F079BDF2}" destId="{8F169D6E-12EC-4B50-9249-B9EB402A4EEA}" srcOrd="4" destOrd="0" presId="urn:microsoft.com/office/officeart/2018/5/layout/CenteredIconLabelDescriptionList"/>
    <dgm:cxn modelId="{F0D84912-D754-4F1E-B57E-9AD813BDB1E0}" type="presParOf" srcId="{8F169D6E-12EC-4B50-9249-B9EB402A4EEA}" destId="{35C46EFD-2048-458D-9FA9-1C64C58C4864}" srcOrd="0" destOrd="0" presId="urn:microsoft.com/office/officeart/2018/5/layout/CenteredIconLabelDescriptionList"/>
    <dgm:cxn modelId="{5BE2107E-72AA-41C4-BF38-C720C79C2502}" type="presParOf" srcId="{8F169D6E-12EC-4B50-9249-B9EB402A4EEA}" destId="{074F0820-9E2C-4C15-967B-B5D6DE41E99F}" srcOrd="1" destOrd="0" presId="urn:microsoft.com/office/officeart/2018/5/layout/CenteredIconLabelDescriptionList"/>
    <dgm:cxn modelId="{E73DADE3-D8DE-4B33-9B5F-9D77212EF848}" type="presParOf" srcId="{8F169D6E-12EC-4B50-9249-B9EB402A4EEA}" destId="{1B604CCD-1E32-46A8-862E-F60CC26AB6C7}" srcOrd="2" destOrd="0" presId="urn:microsoft.com/office/officeart/2018/5/layout/CenteredIconLabelDescriptionList"/>
    <dgm:cxn modelId="{1005DB44-7527-4312-A9E6-6E76228F9A27}" type="presParOf" srcId="{8F169D6E-12EC-4B50-9249-B9EB402A4EEA}" destId="{86012834-614C-4961-A8DE-BBC9C29A60C7}" srcOrd="3" destOrd="0" presId="urn:microsoft.com/office/officeart/2018/5/layout/CenteredIconLabelDescriptionList"/>
    <dgm:cxn modelId="{33CB6B1A-96EA-404D-80FA-431429FA2244}" type="presParOf" srcId="{8F169D6E-12EC-4B50-9249-B9EB402A4EEA}" destId="{DB72CF1B-5329-45ED-ADF6-BBA11445FEF8}"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E3D697-38EC-4D99-AA48-F96B772BCF27}">
      <dsp:nvSpPr>
        <dsp:cNvPr id="0" name=""/>
        <dsp:cNvSpPr/>
      </dsp:nvSpPr>
      <dsp:spPr>
        <a:xfrm>
          <a:off x="1124733" y="1535757"/>
          <a:ext cx="1209304" cy="120930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BCEAE3-C746-42CD-B7FB-5596912C6FB3}">
      <dsp:nvSpPr>
        <dsp:cNvPr id="0" name=""/>
        <dsp:cNvSpPr/>
      </dsp:nvSpPr>
      <dsp:spPr>
        <a:xfrm>
          <a:off x="1807" y="2853124"/>
          <a:ext cx="3455156" cy="518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b="1"/>
          </a:pPr>
          <a:r>
            <a:rPr lang="fr-BE" sz="3200" b="0" kern="1200" dirty="0">
              <a:latin typeface="Garamond"/>
            </a:rPr>
            <a:t>Gestion de l'épidémie</a:t>
          </a:r>
          <a:endParaRPr lang="en-US" sz="3200" b="0" kern="1200" dirty="0">
            <a:latin typeface="Garamond"/>
          </a:endParaRPr>
        </a:p>
      </dsp:txBody>
      <dsp:txXfrm>
        <a:off x="1807" y="2853124"/>
        <a:ext cx="3455156" cy="518273"/>
      </dsp:txXfrm>
    </dsp:sp>
    <dsp:sp modelId="{90FEAC8E-3C94-4AED-9FC8-B24D963F89A9}">
      <dsp:nvSpPr>
        <dsp:cNvPr id="0" name=""/>
        <dsp:cNvSpPr/>
      </dsp:nvSpPr>
      <dsp:spPr>
        <a:xfrm>
          <a:off x="1807" y="3421658"/>
          <a:ext cx="3455156" cy="627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fr-BE" sz="1700" kern="1200" dirty="0">
              <a:latin typeface="Garamond"/>
            </a:rPr>
            <a:t>Au quotidien</a:t>
          </a:r>
          <a:endParaRPr lang="en-US" sz="1700" kern="1200" dirty="0">
            <a:latin typeface="Garamond"/>
          </a:endParaRPr>
        </a:p>
      </dsp:txBody>
      <dsp:txXfrm>
        <a:off x="1807" y="3421658"/>
        <a:ext cx="3455156" cy="627157"/>
      </dsp:txXfrm>
    </dsp:sp>
    <dsp:sp modelId="{02908817-5465-42EA-9FAE-CCD32EBD67CA}">
      <dsp:nvSpPr>
        <dsp:cNvPr id="0" name=""/>
        <dsp:cNvSpPr/>
      </dsp:nvSpPr>
      <dsp:spPr>
        <a:xfrm>
          <a:off x="5184542" y="1535757"/>
          <a:ext cx="1209304" cy="12093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8AD735-2A22-4159-977F-199161D39553}">
      <dsp:nvSpPr>
        <dsp:cNvPr id="0" name=""/>
        <dsp:cNvSpPr/>
      </dsp:nvSpPr>
      <dsp:spPr>
        <a:xfrm>
          <a:off x="4061616" y="2853124"/>
          <a:ext cx="3455156" cy="518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b="1"/>
          </a:pPr>
          <a:r>
            <a:rPr lang="fr-BE" sz="3200" b="0" kern="1200" dirty="0">
              <a:latin typeface="Garamond"/>
            </a:rPr>
            <a:t>Rester à la maison</a:t>
          </a:r>
          <a:endParaRPr lang="en-US" sz="3200" b="0" kern="1200" dirty="0">
            <a:latin typeface="Garamond"/>
          </a:endParaRPr>
        </a:p>
      </dsp:txBody>
      <dsp:txXfrm>
        <a:off x="4061616" y="2853124"/>
        <a:ext cx="3455156" cy="518273"/>
      </dsp:txXfrm>
    </dsp:sp>
    <dsp:sp modelId="{B1811BD6-BD30-496C-90E4-3B0F9241F96E}">
      <dsp:nvSpPr>
        <dsp:cNvPr id="0" name=""/>
        <dsp:cNvSpPr/>
      </dsp:nvSpPr>
      <dsp:spPr>
        <a:xfrm>
          <a:off x="4061616" y="3421658"/>
          <a:ext cx="3455156" cy="627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fr-BE" sz="1700" kern="1200" dirty="0">
              <a:latin typeface="Garamond"/>
            </a:rPr>
            <a:t>Qu'on y soit aidant ou pas</a:t>
          </a:r>
          <a:endParaRPr lang="en-US" sz="1700" kern="1200" dirty="0">
            <a:latin typeface="Garamond"/>
          </a:endParaRPr>
        </a:p>
      </dsp:txBody>
      <dsp:txXfrm>
        <a:off x="4061616" y="3421658"/>
        <a:ext cx="3455156" cy="627157"/>
      </dsp:txXfrm>
    </dsp:sp>
    <dsp:sp modelId="{35C46EFD-2048-458D-9FA9-1C64C58C4864}">
      <dsp:nvSpPr>
        <dsp:cNvPr id="0" name=""/>
        <dsp:cNvSpPr/>
      </dsp:nvSpPr>
      <dsp:spPr>
        <a:xfrm>
          <a:off x="9244350" y="1535757"/>
          <a:ext cx="1209304" cy="12093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604CCD-1E32-46A8-862E-F60CC26AB6C7}">
      <dsp:nvSpPr>
        <dsp:cNvPr id="0" name=""/>
        <dsp:cNvSpPr/>
      </dsp:nvSpPr>
      <dsp:spPr>
        <a:xfrm>
          <a:off x="8121424" y="2853124"/>
          <a:ext cx="3455156" cy="518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b="1"/>
          </a:pPr>
          <a:r>
            <a:rPr lang="fr-BE" sz="3200" b="0" kern="1200" dirty="0">
              <a:latin typeface="Garamond"/>
            </a:rPr>
            <a:t>Soutien réduit</a:t>
          </a:r>
          <a:endParaRPr lang="en-US" sz="3200" b="0" kern="1200" dirty="0">
            <a:latin typeface="Garamond"/>
          </a:endParaRPr>
        </a:p>
      </dsp:txBody>
      <dsp:txXfrm>
        <a:off x="8121424" y="2853124"/>
        <a:ext cx="3455156" cy="518273"/>
      </dsp:txXfrm>
    </dsp:sp>
    <dsp:sp modelId="{DB72CF1B-5329-45ED-ADF6-BBA11445FEF8}">
      <dsp:nvSpPr>
        <dsp:cNvPr id="0" name=""/>
        <dsp:cNvSpPr/>
      </dsp:nvSpPr>
      <dsp:spPr>
        <a:xfrm>
          <a:off x="8121424" y="3421658"/>
          <a:ext cx="3455156" cy="627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fr-BE" sz="1700" b="0" kern="1200" dirty="0">
              <a:latin typeface="Garamond"/>
            </a:rPr>
            <a:t>Disponibilité et accessibilité</a:t>
          </a:r>
        </a:p>
      </dsp:txBody>
      <dsp:txXfrm>
        <a:off x="8121424" y="3421658"/>
        <a:ext cx="3455156" cy="627157"/>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10EEBF-6E23-472E-9A64-F38B317A9E88}" type="datetimeFigureOut">
              <a:rPr lang="fr-BE" smtClean="0"/>
              <a:t>01-09-20</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B4CC1-505C-4FB5-8358-8155293B36C1}" type="slidenum">
              <a:rPr lang="fr-BE" smtClean="0"/>
              <a:t>‹N°›</a:t>
            </a:fld>
            <a:endParaRPr lang="fr-BE"/>
          </a:p>
        </p:txBody>
      </p:sp>
    </p:spTree>
    <p:extLst>
      <p:ext uri="{BB962C8B-B14F-4D97-AF65-F5344CB8AC3E}">
        <p14:creationId xmlns:p14="http://schemas.microsoft.com/office/powerpoint/2010/main" val="47467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err="1"/>
              <a:t>Rester</a:t>
            </a:r>
            <a:r>
              <a:rPr lang="en-US" dirty="0"/>
              <a:t> un parent </a:t>
            </a:r>
            <a:r>
              <a:rPr lang="en-US" dirty="0" err="1"/>
              <a:t>rester</a:t>
            </a:r>
            <a:r>
              <a:rPr lang="en-US" dirty="0"/>
              <a:t> un conjoint</a:t>
            </a:r>
          </a:p>
        </p:txBody>
      </p:sp>
    </p:spTree>
    <p:extLst>
      <p:ext uri="{BB962C8B-B14F-4D97-AF65-F5344CB8AC3E}">
        <p14:creationId xmlns:p14="http://schemas.microsoft.com/office/powerpoint/2010/main" val="2259784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Mis en évidence dans une étude (Gérain &amp; Zech, in </a:t>
            </a:r>
            <a:r>
              <a:rPr lang="fr-BE" dirty="0" err="1"/>
              <a:t>Review</a:t>
            </a:r>
            <a:r>
              <a:rPr lang="fr-BE" dirty="0"/>
              <a:t>) et une seconde que la perception subjective positive et négative sont des éléments centraux à prendre en compte dans la compréhension de comment des éléments contribuent à la détresse des aidants (</a:t>
            </a:r>
            <a:r>
              <a:rPr lang="fr-BE" dirty="0">
                <a:latin typeface="Garamond" panose="02020404030301010803" pitchFamily="18" charset="0"/>
              </a:rPr>
              <a:t>Gérain, Avalosse, Regueras, Zech, in </a:t>
            </a:r>
            <a:r>
              <a:rPr lang="fr-BE" dirty="0" err="1">
                <a:latin typeface="Garamond" panose="02020404030301010803" pitchFamily="18" charset="0"/>
              </a:rPr>
              <a:t>Prep</a:t>
            </a:r>
            <a:r>
              <a:rPr lang="fr-BE">
                <a:latin typeface="Garamond" panose="02020404030301010803" pitchFamily="18" charset="0"/>
              </a:rPr>
              <a:t>.)</a:t>
            </a:r>
            <a:endParaRPr lang="fr-BE" dirty="0"/>
          </a:p>
          <a:p>
            <a:endParaRPr lang="fr-BE" dirty="0"/>
          </a:p>
        </p:txBody>
      </p:sp>
      <p:sp>
        <p:nvSpPr>
          <p:cNvPr id="4" name="Espace réservé du numéro de diapositive 3"/>
          <p:cNvSpPr>
            <a:spLocks noGrp="1"/>
          </p:cNvSpPr>
          <p:nvPr>
            <p:ph type="sldNum" sz="quarter" idx="5"/>
          </p:nvPr>
        </p:nvSpPr>
        <p:spPr/>
        <p:txBody>
          <a:bodyPr/>
          <a:lstStyle/>
          <a:p>
            <a:fld id="{9F1B4CC1-505C-4FB5-8358-8155293B36C1}" type="slidenum">
              <a:rPr lang="fr-BE" smtClean="0"/>
              <a:t>11</a:t>
            </a:fld>
            <a:endParaRPr lang="fr-BE"/>
          </a:p>
        </p:txBody>
      </p:sp>
    </p:spTree>
    <p:extLst>
      <p:ext uri="{BB962C8B-B14F-4D97-AF65-F5344CB8AC3E}">
        <p14:creationId xmlns:p14="http://schemas.microsoft.com/office/powerpoint/2010/main" val="1093863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Regard de la recherche</a:t>
            </a:r>
          </a:p>
        </p:txBody>
      </p:sp>
      <p:sp>
        <p:nvSpPr>
          <p:cNvPr id="4" name="Espace réservé du numéro de diapositive 3"/>
          <p:cNvSpPr>
            <a:spLocks noGrp="1"/>
          </p:cNvSpPr>
          <p:nvPr>
            <p:ph type="sldNum" sz="quarter" idx="5"/>
          </p:nvPr>
        </p:nvSpPr>
        <p:spPr/>
        <p:txBody>
          <a:bodyPr/>
          <a:lstStyle/>
          <a:p>
            <a:fld id="{9F1B4CC1-505C-4FB5-8358-8155293B36C1}" type="slidenum">
              <a:rPr lang="fr-BE" smtClean="0"/>
              <a:t>12</a:t>
            </a:fld>
            <a:endParaRPr lang="fr-BE"/>
          </a:p>
        </p:txBody>
      </p:sp>
    </p:spTree>
    <p:extLst>
      <p:ext uri="{BB962C8B-B14F-4D97-AF65-F5344CB8AC3E}">
        <p14:creationId xmlns:p14="http://schemas.microsoft.com/office/powerpoint/2010/main" val="1144528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b="0" i="0" kern="1200" dirty="0">
                <a:solidFill>
                  <a:schemeClr val="tx1"/>
                </a:solidFill>
                <a:effectLst/>
                <a:latin typeface="+mn-lt"/>
                <a:ea typeface="+mn-ea"/>
                <a:cs typeface="+mn-cs"/>
              </a:rPr>
              <a:t>Aidant est souvent l'intermédiaire des besoins de l'aidé</a:t>
            </a:r>
            <a:endParaRPr lang="fr-BE" dirty="0"/>
          </a:p>
        </p:txBody>
      </p:sp>
      <p:sp>
        <p:nvSpPr>
          <p:cNvPr id="4" name="Espace réservé du numéro de diapositive 3"/>
          <p:cNvSpPr>
            <a:spLocks noGrp="1"/>
          </p:cNvSpPr>
          <p:nvPr>
            <p:ph type="sldNum" sz="quarter" idx="5"/>
          </p:nvPr>
        </p:nvSpPr>
        <p:spPr/>
        <p:txBody>
          <a:bodyPr/>
          <a:lstStyle/>
          <a:p>
            <a:fld id="{9F1B4CC1-505C-4FB5-8358-8155293B36C1}" type="slidenum">
              <a:rPr lang="fr-BE" smtClean="0"/>
              <a:t>20</a:t>
            </a:fld>
            <a:endParaRPr lang="fr-BE"/>
          </a:p>
        </p:txBody>
      </p:sp>
    </p:spTree>
    <p:extLst>
      <p:ext uri="{BB962C8B-B14F-4D97-AF65-F5344CB8AC3E}">
        <p14:creationId xmlns:p14="http://schemas.microsoft.com/office/powerpoint/2010/main" val="318622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Encore peu d’études sur comment cela a été vécu. </a:t>
            </a:r>
          </a:p>
        </p:txBody>
      </p:sp>
      <p:sp>
        <p:nvSpPr>
          <p:cNvPr id="4" name="Espace réservé du numéro de diapositive 3"/>
          <p:cNvSpPr>
            <a:spLocks noGrp="1"/>
          </p:cNvSpPr>
          <p:nvPr>
            <p:ph type="sldNum" sz="quarter" idx="5"/>
          </p:nvPr>
        </p:nvSpPr>
        <p:spPr/>
        <p:txBody>
          <a:bodyPr/>
          <a:lstStyle/>
          <a:p>
            <a:fld id="{9F1B4CC1-505C-4FB5-8358-8155293B36C1}" type="slidenum">
              <a:rPr lang="fr-BE" smtClean="0"/>
              <a:t>21</a:t>
            </a:fld>
            <a:endParaRPr lang="fr-BE"/>
          </a:p>
        </p:txBody>
      </p:sp>
    </p:spTree>
    <p:extLst>
      <p:ext uri="{BB962C8B-B14F-4D97-AF65-F5344CB8AC3E}">
        <p14:creationId xmlns:p14="http://schemas.microsoft.com/office/powerpoint/2010/main" val="1642917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dirty="0" err="1">
                <a:solidFill>
                  <a:schemeClr val="tx1">
                    <a:lumMod val="85000"/>
                    <a:lumOff val="15000"/>
                  </a:schemeClr>
                </a:solidFill>
              </a:rPr>
              <a:t>Métaphore</a:t>
            </a:r>
            <a:r>
              <a:rPr lang="en-US" sz="1200" dirty="0">
                <a:solidFill>
                  <a:schemeClr val="tx1">
                    <a:lumMod val="85000"/>
                    <a:lumOff val="15000"/>
                  </a:schemeClr>
                </a:solidFill>
              </a:rPr>
              <a:t> du masque à </a:t>
            </a:r>
            <a:r>
              <a:rPr lang="en-US" sz="1200" dirty="0" err="1">
                <a:solidFill>
                  <a:schemeClr val="tx1">
                    <a:lumMod val="85000"/>
                    <a:lumOff val="15000"/>
                  </a:schemeClr>
                </a:solidFill>
              </a:rPr>
              <a:t>oxygène</a:t>
            </a:r>
            <a:r>
              <a:rPr lang="en-US" sz="1200" dirty="0">
                <a:solidFill>
                  <a:schemeClr val="tx1">
                    <a:lumMod val="85000"/>
                    <a:lumOff val="15000"/>
                  </a:schemeClr>
                </a:solidFill>
              </a:rPr>
              <a:t> (</a:t>
            </a:r>
            <a:r>
              <a:rPr lang="en-US" sz="1200" dirty="0" err="1">
                <a:solidFill>
                  <a:schemeClr val="tx1">
                    <a:lumMod val="85000"/>
                    <a:lumOff val="15000"/>
                  </a:schemeClr>
                </a:solidFill>
              </a:rPr>
              <a:t>soi</a:t>
            </a:r>
            <a:r>
              <a:rPr lang="en-US" sz="1200" dirty="0">
                <a:solidFill>
                  <a:schemeClr val="tx1">
                    <a:lumMod val="85000"/>
                    <a:lumOff val="15000"/>
                  </a:schemeClr>
                </a:solidFill>
              </a:rPr>
              <a:t> pour les </a:t>
            </a:r>
            <a:r>
              <a:rPr lang="en-US" sz="1200" dirty="0" err="1">
                <a:solidFill>
                  <a:schemeClr val="tx1">
                    <a:lumMod val="85000"/>
                    <a:lumOff val="15000"/>
                  </a:schemeClr>
                </a:solidFill>
              </a:rPr>
              <a:t>autres</a:t>
            </a:r>
            <a:r>
              <a:rPr lang="en-US" sz="1200" dirty="0">
                <a:solidFill>
                  <a:schemeClr val="tx1">
                    <a:lumMod val="85000"/>
                    <a:lumOff val="15000"/>
                  </a:schemeClr>
                </a:solidFill>
              </a:rPr>
              <a:t>)</a:t>
            </a:r>
            <a:endParaRPr lang="fr-BE" dirty="0"/>
          </a:p>
        </p:txBody>
      </p:sp>
      <p:sp>
        <p:nvSpPr>
          <p:cNvPr id="4" name="Espace réservé du numéro de diapositive 3"/>
          <p:cNvSpPr>
            <a:spLocks noGrp="1"/>
          </p:cNvSpPr>
          <p:nvPr>
            <p:ph type="sldNum" sz="quarter" idx="5"/>
          </p:nvPr>
        </p:nvSpPr>
        <p:spPr/>
        <p:txBody>
          <a:bodyPr/>
          <a:lstStyle/>
          <a:p>
            <a:fld id="{9F1B4CC1-505C-4FB5-8358-8155293B36C1}" type="slidenum">
              <a:rPr lang="fr-BE" smtClean="0"/>
              <a:t>23</a:t>
            </a:fld>
            <a:endParaRPr lang="fr-BE"/>
          </a:p>
        </p:txBody>
      </p:sp>
    </p:spTree>
    <p:extLst>
      <p:ext uri="{BB962C8B-B14F-4D97-AF65-F5344CB8AC3E}">
        <p14:creationId xmlns:p14="http://schemas.microsoft.com/office/powerpoint/2010/main" val="393683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C’est avec ce constat que </a:t>
            </a:r>
          </a:p>
          <a:p>
            <a:r>
              <a:rPr lang="fr-FR" dirty="0"/>
              <a:t>S’inscrit dans un contexte</a:t>
            </a:r>
          </a:p>
        </p:txBody>
      </p:sp>
    </p:spTree>
    <p:extLst>
      <p:ext uri="{BB962C8B-B14F-4D97-AF65-F5344CB8AC3E}">
        <p14:creationId xmlns:p14="http://schemas.microsoft.com/office/powerpoint/2010/main" val="1063387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Garamond" panose="02020404030301010803" pitchFamily="18" charset="0"/>
              </a:rPr>
              <a:t>(</a:t>
            </a:r>
            <a:r>
              <a:rPr lang="en-US" dirty="0" err="1">
                <a:latin typeface="Garamond" panose="02020404030301010803" pitchFamily="18" charset="0"/>
              </a:rPr>
              <a:t>être</a:t>
            </a:r>
            <a:r>
              <a:rPr lang="en-US" dirty="0">
                <a:latin typeface="Garamond" panose="02020404030301010803" pitchFamily="18" charset="0"/>
              </a:rPr>
              <a:t> au bout du rouleau)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Garamond" panose="02020404030301010803" pitchFamily="18" charset="0"/>
              </a:rPr>
              <a:t>DP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Garamond" panose="02020404030301010803" pitchFamily="18" charset="0"/>
              </a:rPr>
              <a:t>(</a:t>
            </a:r>
            <a:r>
              <a:rPr lang="en-US" dirty="0" err="1">
                <a:latin typeface="Garamond" panose="02020404030301010803" pitchFamily="18" charset="0"/>
              </a:rPr>
              <a:t>perte</a:t>
            </a:r>
            <a:r>
              <a:rPr lang="en-US" dirty="0">
                <a:latin typeface="Garamond" panose="02020404030301010803" pitchFamily="18" charset="0"/>
              </a:rPr>
              <a:t> de </a:t>
            </a:r>
            <a:r>
              <a:rPr lang="en-US" dirty="0" err="1">
                <a:latin typeface="Garamond" panose="02020404030301010803" pitchFamily="18" charset="0"/>
              </a:rPr>
              <a:t>sens</a:t>
            </a:r>
            <a:r>
              <a:rPr lang="en-US" dirty="0">
                <a:latin typeface="Garamond" panose="02020404030301010803" pitchFamily="18" charset="0"/>
              </a:rPr>
              <a:t> dans son action)</a:t>
            </a:r>
          </a:p>
          <a:p>
            <a:endParaRPr lang="fr-BE" dirty="0"/>
          </a:p>
        </p:txBody>
      </p:sp>
      <p:sp>
        <p:nvSpPr>
          <p:cNvPr id="4" name="Espace réservé du numéro de diapositive 3"/>
          <p:cNvSpPr>
            <a:spLocks noGrp="1"/>
          </p:cNvSpPr>
          <p:nvPr>
            <p:ph type="sldNum" sz="quarter" idx="5"/>
          </p:nvPr>
        </p:nvSpPr>
        <p:spPr/>
        <p:txBody>
          <a:bodyPr/>
          <a:lstStyle/>
          <a:p>
            <a:fld id="{9F1B4CC1-505C-4FB5-8358-8155293B36C1}" type="slidenum">
              <a:rPr lang="fr-BE" smtClean="0"/>
              <a:t>4</a:t>
            </a:fld>
            <a:endParaRPr lang="fr-BE"/>
          </a:p>
        </p:txBody>
      </p:sp>
    </p:spTree>
    <p:extLst>
      <p:ext uri="{BB962C8B-B14F-4D97-AF65-F5344CB8AC3E}">
        <p14:creationId xmlns:p14="http://schemas.microsoft.com/office/powerpoint/2010/main" val="3654983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kern="1200" dirty="0">
                <a:solidFill>
                  <a:schemeClr val="tx1"/>
                </a:solidFill>
                <a:effectLst/>
                <a:latin typeface="+mn-lt"/>
                <a:ea typeface="+mn-ea"/>
                <a:cs typeface="+mn-cs"/>
              </a:rPr>
              <a:t>Nos travaux se sont centrés sur la compréhension de ce qui cause et prévient les problème (l’épuisement, dans ce cas). Dans ce cadre, nous avons mis en avant que …</a:t>
            </a:r>
          </a:p>
          <a:p>
            <a:r>
              <a:rPr lang="fr-BE" sz="1200" kern="1200" dirty="0">
                <a:solidFill>
                  <a:schemeClr val="tx1"/>
                </a:solidFill>
                <a:effectLst/>
                <a:latin typeface="+mn-lt"/>
                <a:ea typeface="+mn-ea"/>
                <a:cs typeface="+mn-cs"/>
              </a:rPr>
              <a:t>Les aidants peuvent être plus à risque d’épuisement professionnel et parental,</a:t>
            </a:r>
          </a:p>
          <a:p>
            <a:r>
              <a:rPr lang="fr-BE" sz="1200" kern="1200" dirty="0" err="1">
                <a:solidFill>
                  <a:schemeClr val="tx1"/>
                </a:solidFill>
                <a:effectLst/>
                <a:latin typeface="+mn-lt"/>
                <a:ea typeface="+mn-ea"/>
                <a:cs typeface="+mn-cs"/>
              </a:rPr>
              <a:t>Etre</a:t>
            </a:r>
            <a:r>
              <a:rPr lang="fr-BE" sz="1200" kern="1200" dirty="0">
                <a:solidFill>
                  <a:schemeClr val="tx1"/>
                </a:solidFill>
                <a:effectLst/>
                <a:latin typeface="+mn-lt"/>
                <a:ea typeface="+mn-ea"/>
                <a:cs typeface="+mn-cs"/>
              </a:rPr>
              <a:t> épuisé peut amener à plus de risque de violence verbale et physique à l’endroit de la personne aidée,</a:t>
            </a:r>
          </a:p>
          <a:p>
            <a:r>
              <a:rPr lang="fr-BE" sz="1200" kern="1200" dirty="0">
                <a:solidFill>
                  <a:schemeClr val="tx1"/>
                </a:solidFill>
                <a:effectLst/>
                <a:latin typeface="+mn-lt"/>
                <a:ea typeface="+mn-ea"/>
                <a:cs typeface="+mn-cs"/>
              </a:rPr>
              <a:t>Peut être une porte d’entrée vers des problématiques de santé mentale (type dépression et anxiété pour ne citer que ça). </a:t>
            </a:r>
          </a:p>
          <a:p>
            <a:endParaRPr lang="fr-BE" dirty="0"/>
          </a:p>
        </p:txBody>
      </p:sp>
      <p:sp>
        <p:nvSpPr>
          <p:cNvPr id="4" name="Espace réservé du numéro de diapositive 3"/>
          <p:cNvSpPr>
            <a:spLocks noGrp="1"/>
          </p:cNvSpPr>
          <p:nvPr>
            <p:ph type="sldNum" sz="quarter" idx="5"/>
          </p:nvPr>
        </p:nvSpPr>
        <p:spPr/>
        <p:txBody>
          <a:bodyPr/>
          <a:lstStyle/>
          <a:p>
            <a:fld id="{9F1B4CC1-505C-4FB5-8358-8155293B36C1}" type="slidenum">
              <a:rPr lang="fr-BE" smtClean="0"/>
              <a:t>5</a:t>
            </a:fld>
            <a:endParaRPr lang="fr-BE"/>
          </a:p>
        </p:txBody>
      </p:sp>
    </p:spTree>
    <p:extLst>
      <p:ext uri="{BB962C8B-B14F-4D97-AF65-F5344CB8AC3E}">
        <p14:creationId xmlns:p14="http://schemas.microsoft.com/office/powerpoint/2010/main" val="1248753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kern="1200" dirty="0">
                <a:solidFill>
                  <a:schemeClr val="tx1"/>
                </a:solidFill>
                <a:effectLst/>
                <a:latin typeface="+mn-lt"/>
                <a:ea typeface="+mn-ea"/>
                <a:cs typeface="+mn-cs"/>
              </a:rPr>
              <a:t> </a:t>
            </a:r>
          </a:p>
          <a:p>
            <a:r>
              <a:rPr lang="fr-BE" sz="1200" kern="1200" dirty="0">
                <a:solidFill>
                  <a:schemeClr val="tx1"/>
                </a:solidFill>
                <a:effectLst/>
                <a:latin typeface="+mn-lt"/>
                <a:ea typeface="+mn-ea"/>
                <a:cs typeface="+mn-cs"/>
              </a:rPr>
              <a:t>Mais, ce qui nous intéressait surtout, en tant que psychologues, c’était de comprendre ce qui faisait que certains aidants éprouvaient plus de difficultés que d’autres, quels étaient les éléments constitutifs de ces différences. </a:t>
            </a:r>
          </a:p>
          <a:p>
            <a:endParaRPr lang="fr-BE" dirty="0"/>
          </a:p>
        </p:txBody>
      </p:sp>
      <p:sp>
        <p:nvSpPr>
          <p:cNvPr id="4" name="Espace réservé du numéro de diapositive 3"/>
          <p:cNvSpPr>
            <a:spLocks noGrp="1"/>
          </p:cNvSpPr>
          <p:nvPr>
            <p:ph type="sldNum" sz="quarter" idx="5"/>
          </p:nvPr>
        </p:nvSpPr>
        <p:spPr/>
        <p:txBody>
          <a:bodyPr/>
          <a:lstStyle/>
          <a:p>
            <a:fld id="{9F1B4CC1-505C-4FB5-8358-8155293B36C1}" type="slidenum">
              <a:rPr lang="fr-BE" smtClean="0"/>
              <a:t>6</a:t>
            </a:fld>
            <a:endParaRPr lang="fr-BE"/>
          </a:p>
        </p:txBody>
      </p:sp>
    </p:spTree>
    <p:extLst>
      <p:ext uri="{BB962C8B-B14F-4D97-AF65-F5344CB8AC3E}">
        <p14:creationId xmlns:p14="http://schemas.microsoft.com/office/powerpoint/2010/main" val="3421005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Me sens toujours un peu obligé de le justifier</a:t>
            </a:r>
          </a:p>
          <a:p>
            <a:endParaRPr lang="fr-BE" dirty="0"/>
          </a:p>
        </p:txBody>
      </p:sp>
      <p:sp>
        <p:nvSpPr>
          <p:cNvPr id="4" name="Espace réservé du numéro de diapositive 3"/>
          <p:cNvSpPr>
            <a:spLocks noGrp="1"/>
          </p:cNvSpPr>
          <p:nvPr>
            <p:ph type="sldNum" sz="quarter" idx="5"/>
          </p:nvPr>
        </p:nvSpPr>
        <p:spPr/>
        <p:txBody>
          <a:bodyPr/>
          <a:lstStyle/>
          <a:p>
            <a:fld id="{9F1B4CC1-505C-4FB5-8358-8155293B36C1}" type="slidenum">
              <a:rPr lang="fr-BE" smtClean="0"/>
              <a:t>7</a:t>
            </a:fld>
            <a:endParaRPr lang="fr-BE"/>
          </a:p>
        </p:txBody>
      </p:sp>
    </p:spTree>
    <p:extLst>
      <p:ext uri="{BB962C8B-B14F-4D97-AF65-F5344CB8AC3E}">
        <p14:creationId xmlns:p14="http://schemas.microsoft.com/office/powerpoint/2010/main" val="2385791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a:latin typeface="Garamond" panose="02020404030301010803" pitchFamily="18" charset="0"/>
              </a:rPr>
              <a:t>Retour dans la littérature scientifique</a:t>
            </a: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latin typeface="Garamond" panose="02020404030301010803" pitchFamily="18" charset="0"/>
              </a:rPr>
              <a:t>dépendance de la personne aidée, symptômes, etc.</a:t>
            </a:r>
            <a:endParaRPr lang="en-US" dirty="0">
              <a:latin typeface="Garamond" panose="020204040303010108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kern="1200" cap="all" dirty="0">
                <a:latin typeface="Garamond" panose="02020404030301010803" pitchFamily="18" charset="0"/>
                <a:ea typeface="+mn-ea"/>
                <a:cs typeface="+mn-cs"/>
              </a:rPr>
              <a:t>ressources</a:t>
            </a:r>
            <a:r>
              <a:rPr lang="fr-BE" kern="1200" dirty="0">
                <a:latin typeface="Garamond" panose="02020404030301010803" pitchFamily="18" charset="0"/>
              </a:rPr>
              <a:t> personnelles, personnalité, capacités émotionnelles</a:t>
            </a:r>
            <a:endParaRPr lang="en-US" kern="1200" dirty="0">
              <a:latin typeface="Garamond" panose="020204040303010108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latin typeface="Garamond" panose="02020404030301010803" pitchFamily="18" charset="0"/>
              </a:rPr>
              <a:t>réseau social, contact avec les soignants formels, culture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dirty="0">
              <a:latin typeface="Garamond" panose="020204040303010108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latin typeface="Garamond" panose="02020404030301010803" pitchFamily="18" charset="0"/>
              </a:rPr>
              <a:t>Situation d’aide</a:t>
            </a: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err="1">
                <a:latin typeface="Garamond" panose="02020404030301010803" pitchFamily="18" charset="0"/>
              </a:rPr>
              <a:t>Aidant.e</a:t>
            </a:r>
            <a:endParaRPr lang="fr-BE" dirty="0">
              <a:latin typeface="Garamond" panose="020204040303010108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latin typeface="Garamond" panose="02020404030301010803" pitchFamily="18" charset="0"/>
              </a:rPr>
              <a:t>Contexte socio-culturel</a:t>
            </a:r>
            <a:endParaRPr lang="en-US" dirty="0">
              <a:latin typeface="Garamond" panose="02020404030301010803" pitchFamily="18" charset="0"/>
            </a:endParaRPr>
          </a:p>
          <a:p>
            <a:endParaRPr lang="fr-BE" dirty="0"/>
          </a:p>
        </p:txBody>
      </p:sp>
      <p:sp>
        <p:nvSpPr>
          <p:cNvPr id="4" name="Espace réservé du numéro de diapositive 3"/>
          <p:cNvSpPr>
            <a:spLocks noGrp="1"/>
          </p:cNvSpPr>
          <p:nvPr>
            <p:ph type="sldNum" sz="quarter" idx="5"/>
          </p:nvPr>
        </p:nvSpPr>
        <p:spPr/>
        <p:txBody>
          <a:bodyPr/>
          <a:lstStyle/>
          <a:p>
            <a:fld id="{9F1B4CC1-505C-4FB5-8358-8155293B36C1}" type="slidenum">
              <a:rPr lang="fr-BE" smtClean="0"/>
              <a:t>8</a:t>
            </a:fld>
            <a:endParaRPr lang="fr-BE"/>
          </a:p>
        </p:txBody>
      </p:sp>
    </p:spTree>
    <p:extLst>
      <p:ext uri="{BB962C8B-B14F-4D97-AF65-F5344CB8AC3E}">
        <p14:creationId xmlns:p14="http://schemas.microsoft.com/office/powerpoint/2010/main" val="2366786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a:latin typeface="Garamond" panose="02020404030301010803" pitchFamily="18" charset="0"/>
              </a:rPr>
              <a:t>Retour dans la littérature scientifique</a:t>
            </a: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latin typeface="Garamond" panose="02020404030301010803" pitchFamily="18" charset="0"/>
              </a:rPr>
              <a:t>dépendance de la personne aidée, symptômes, etc.</a:t>
            </a:r>
            <a:endParaRPr lang="en-US" dirty="0">
              <a:latin typeface="Garamond" panose="020204040303010108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kern="1200" cap="all" dirty="0">
                <a:latin typeface="Garamond" panose="02020404030301010803" pitchFamily="18" charset="0"/>
                <a:ea typeface="+mn-ea"/>
                <a:cs typeface="+mn-cs"/>
              </a:rPr>
              <a:t>ressources</a:t>
            </a:r>
            <a:r>
              <a:rPr lang="fr-BE" kern="1200" dirty="0">
                <a:latin typeface="Garamond" panose="02020404030301010803" pitchFamily="18" charset="0"/>
              </a:rPr>
              <a:t> personnelles, personnalité, capacités émotionnelles</a:t>
            </a:r>
            <a:endParaRPr lang="en-US" kern="1200" dirty="0">
              <a:latin typeface="Garamond" panose="020204040303010108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latin typeface="Garamond" panose="02020404030301010803" pitchFamily="18" charset="0"/>
              </a:rPr>
              <a:t>réseau social, contact avec les soignants formels, culture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dirty="0">
              <a:latin typeface="Garamond" panose="020204040303010108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latin typeface="Garamond" panose="02020404030301010803" pitchFamily="18" charset="0"/>
              </a:rPr>
              <a:t>Situation d’aide</a:t>
            </a: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err="1">
                <a:latin typeface="Garamond" panose="02020404030301010803" pitchFamily="18" charset="0"/>
              </a:rPr>
              <a:t>Aidant.e</a:t>
            </a:r>
            <a:endParaRPr lang="fr-BE" dirty="0">
              <a:latin typeface="Garamond" panose="020204040303010108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latin typeface="Garamond" panose="02020404030301010803" pitchFamily="18" charset="0"/>
              </a:rPr>
              <a:t>Contexte socio-culturel</a:t>
            </a:r>
            <a:endParaRPr lang="en-US" dirty="0">
              <a:latin typeface="Garamond" panose="02020404030301010803" pitchFamily="18" charset="0"/>
            </a:endParaRPr>
          </a:p>
          <a:p>
            <a:endParaRPr lang="fr-BE" dirty="0"/>
          </a:p>
        </p:txBody>
      </p:sp>
      <p:sp>
        <p:nvSpPr>
          <p:cNvPr id="4" name="Espace réservé du numéro de diapositive 3"/>
          <p:cNvSpPr>
            <a:spLocks noGrp="1"/>
          </p:cNvSpPr>
          <p:nvPr>
            <p:ph type="sldNum" sz="quarter" idx="5"/>
          </p:nvPr>
        </p:nvSpPr>
        <p:spPr/>
        <p:txBody>
          <a:bodyPr/>
          <a:lstStyle/>
          <a:p>
            <a:fld id="{9F1B4CC1-505C-4FB5-8358-8155293B36C1}" type="slidenum">
              <a:rPr lang="fr-BE" smtClean="0"/>
              <a:t>9</a:t>
            </a:fld>
            <a:endParaRPr lang="fr-BE"/>
          </a:p>
        </p:txBody>
      </p:sp>
    </p:spTree>
    <p:extLst>
      <p:ext uri="{BB962C8B-B14F-4D97-AF65-F5344CB8AC3E}">
        <p14:creationId xmlns:p14="http://schemas.microsoft.com/office/powerpoint/2010/main" val="3494576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La perception qu’on a de sa situation est au moins aussi importante que la situation elle-même !</a:t>
            </a:r>
          </a:p>
        </p:txBody>
      </p:sp>
      <p:sp>
        <p:nvSpPr>
          <p:cNvPr id="4" name="Espace réservé du numéro de diapositive 3"/>
          <p:cNvSpPr>
            <a:spLocks noGrp="1"/>
          </p:cNvSpPr>
          <p:nvPr>
            <p:ph type="sldNum" sz="quarter" idx="5"/>
          </p:nvPr>
        </p:nvSpPr>
        <p:spPr/>
        <p:txBody>
          <a:bodyPr/>
          <a:lstStyle/>
          <a:p>
            <a:fld id="{9F1B4CC1-505C-4FB5-8358-8155293B36C1}" type="slidenum">
              <a:rPr lang="fr-BE" smtClean="0"/>
              <a:t>10</a:t>
            </a:fld>
            <a:endParaRPr lang="fr-BE"/>
          </a:p>
        </p:txBody>
      </p:sp>
    </p:spTree>
    <p:extLst>
      <p:ext uri="{BB962C8B-B14F-4D97-AF65-F5344CB8AC3E}">
        <p14:creationId xmlns:p14="http://schemas.microsoft.com/office/powerpoint/2010/main" val="2940686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B19ACC-A7FB-4473-ACDF-5C1D62051F7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3978A272-FC47-4969-A4A1-1BFA623791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FD20B8AE-3491-4CFB-9A86-EC401DE2941E}"/>
              </a:ext>
            </a:extLst>
          </p:cNvPr>
          <p:cNvSpPr>
            <a:spLocks noGrp="1"/>
          </p:cNvSpPr>
          <p:nvPr>
            <p:ph type="dt" sz="half" idx="10"/>
          </p:nvPr>
        </p:nvSpPr>
        <p:spPr/>
        <p:txBody>
          <a:bodyPr/>
          <a:lstStyle/>
          <a:p>
            <a:fld id="{88C70A53-0F69-4946-8797-90AA3FB6F74E}" type="datetimeFigureOut">
              <a:rPr lang="fr-BE" smtClean="0"/>
              <a:t>01-09-20</a:t>
            </a:fld>
            <a:endParaRPr lang="fr-BE"/>
          </a:p>
        </p:txBody>
      </p:sp>
      <p:sp>
        <p:nvSpPr>
          <p:cNvPr id="5" name="Espace réservé du pied de page 4">
            <a:extLst>
              <a:ext uri="{FF2B5EF4-FFF2-40B4-BE49-F238E27FC236}">
                <a16:creationId xmlns:a16="http://schemas.microsoft.com/office/drawing/2014/main" id="{AF38F4A3-C85D-4FEB-9ED3-79482B78F0FA}"/>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9E8E8535-4AF0-47F0-834B-783B7896EB87}"/>
              </a:ext>
            </a:extLst>
          </p:cNvPr>
          <p:cNvSpPr>
            <a:spLocks noGrp="1"/>
          </p:cNvSpPr>
          <p:nvPr>
            <p:ph type="sldNum" sz="quarter" idx="12"/>
          </p:nvPr>
        </p:nvSpPr>
        <p:spPr/>
        <p:txBody>
          <a:bodyPr/>
          <a:lstStyle/>
          <a:p>
            <a:fld id="{EE34DA23-50A6-4D79-8D18-80EDC12F2B64}" type="slidenum">
              <a:rPr lang="fr-BE" smtClean="0"/>
              <a:t>‹N°›</a:t>
            </a:fld>
            <a:endParaRPr lang="fr-BE"/>
          </a:p>
        </p:txBody>
      </p:sp>
    </p:spTree>
    <p:extLst>
      <p:ext uri="{BB962C8B-B14F-4D97-AF65-F5344CB8AC3E}">
        <p14:creationId xmlns:p14="http://schemas.microsoft.com/office/powerpoint/2010/main" val="325274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2483D4-88CA-45CB-B107-C5E69728EB9B}"/>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4B5215F8-DCC4-4016-B6CA-07FAC0182F6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A1B9CD07-D969-4911-988C-31F5FD5D9446}"/>
              </a:ext>
            </a:extLst>
          </p:cNvPr>
          <p:cNvSpPr>
            <a:spLocks noGrp="1"/>
          </p:cNvSpPr>
          <p:nvPr>
            <p:ph type="dt" sz="half" idx="10"/>
          </p:nvPr>
        </p:nvSpPr>
        <p:spPr/>
        <p:txBody>
          <a:bodyPr/>
          <a:lstStyle/>
          <a:p>
            <a:fld id="{88C70A53-0F69-4946-8797-90AA3FB6F74E}" type="datetimeFigureOut">
              <a:rPr lang="fr-BE" smtClean="0"/>
              <a:t>01-09-20</a:t>
            </a:fld>
            <a:endParaRPr lang="fr-BE"/>
          </a:p>
        </p:txBody>
      </p:sp>
      <p:sp>
        <p:nvSpPr>
          <p:cNvPr id="5" name="Espace réservé du pied de page 4">
            <a:extLst>
              <a:ext uri="{FF2B5EF4-FFF2-40B4-BE49-F238E27FC236}">
                <a16:creationId xmlns:a16="http://schemas.microsoft.com/office/drawing/2014/main" id="{D2AA6D81-7A27-40DE-87FD-464BBB55482B}"/>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0382EBD2-E577-43E0-81ED-B0E8F1450233}"/>
              </a:ext>
            </a:extLst>
          </p:cNvPr>
          <p:cNvSpPr>
            <a:spLocks noGrp="1"/>
          </p:cNvSpPr>
          <p:nvPr>
            <p:ph type="sldNum" sz="quarter" idx="12"/>
          </p:nvPr>
        </p:nvSpPr>
        <p:spPr/>
        <p:txBody>
          <a:bodyPr/>
          <a:lstStyle/>
          <a:p>
            <a:fld id="{EE34DA23-50A6-4D79-8D18-80EDC12F2B64}" type="slidenum">
              <a:rPr lang="fr-BE" smtClean="0"/>
              <a:t>‹N°›</a:t>
            </a:fld>
            <a:endParaRPr lang="fr-BE"/>
          </a:p>
        </p:txBody>
      </p:sp>
    </p:spTree>
    <p:extLst>
      <p:ext uri="{BB962C8B-B14F-4D97-AF65-F5344CB8AC3E}">
        <p14:creationId xmlns:p14="http://schemas.microsoft.com/office/powerpoint/2010/main" val="1629721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0A3162A-63B8-4250-84C3-03C5CD9E2579}"/>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D790A677-C65C-416A-817E-705377BB12A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713BE2BF-CDF8-4A85-A2FD-4611E53130B2}"/>
              </a:ext>
            </a:extLst>
          </p:cNvPr>
          <p:cNvSpPr>
            <a:spLocks noGrp="1"/>
          </p:cNvSpPr>
          <p:nvPr>
            <p:ph type="dt" sz="half" idx="10"/>
          </p:nvPr>
        </p:nvSpPr>
        <p:spPr/>
        <p:txBody>
          <a:bodyPr/>
          <a:lstStyle/>
          <a:p>
            <a:fld id="{88C70A53-0F69-4946-8797-90AA3FB6F74E}" type="datetimeFigureOut">
              <a:rPr lang="fr-BE" smtClean="0"/>
              <a:t>01-09-20</a:t>
            </a:fld>
            <a:endParaRPr lang="fr-BE"/>
          </a:p>
        </p:txBody>
      </p:sp>
      <p:sp>
        <p:nvSpPr>
          <p:cNvPr id="5" name="Espace réservé du pied de page 4">
            <a:extLst>
              <a:ext uri="{FF2B5EF4-FFF2-40B4-BE49-F238E27FC236}">
                <a16:creationId xmlns:a16="http://schemas.microsoft.com/office/drawing/2014/main" id="{989F29DB-3E81-43B4-B6DC-6CB700920EE1}"/>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E9CBA464-5723-4CE4-BE21-D6E8A8CE41EE}"/>
              </a:ext>
            </a:extLst>
          </p:cNvPr>
          <p:cNvSpPr>
            <a:spLocks noGrp="1"/>
          </p:cNvSpPr>
          <p:nvPr>
            <p:ph type="sldNum" sz="quarter" idx="12"/>
          </p:nvPr>
        </p:nvSpPr>
        <p:spPr/>
        <p:txBody>
          <a:bodyPr/>
          <a:lstStyle/>
          <a:p>
            <a:fld id="{EE34DA23-50A6-4D79-8D18-80EDC12F2B64}" type="slidenum">
              <a:rPr lang="fr-BE" smtClean="0"/>
              <a:t>‹N°›</a:t>
            </a:fld>
            <a:endParaRPr lang="fr-BE"/>
          </a:p>
        </p:txBody>
      </p:sp>
    </p:spTree>
    <p:extLst>
      <p:ext uri="{BB962C8B-B14F-4D97-AF65-F5344CB8AC3E}">
        <p14:creationId xmlns:p14="http://schemas.microsoft.com/office/powerpoint/2010/main" val="4125536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3D2E5E-81E3-499E-9A61-FD09E98E156E}"/>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0C3D59FF-29BC-4551-82F3-0F0F5555FAF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2039984D-57F9-4515-9992-96F3331C7065}"/>
              </a:ext>
            </a:extLst>
          </p:cNvPr>
          <p:cNvSpPr>
            <a:spLocks noGrp="1"/>
          </p:cNvSpPr>
          <p:nvPr>
            <p:ph type="dt" sz="half" idx="10"/>
          </p:nvPr>
        </p:nvSpPr>
        <p:spPr/>
        <p:txBody>
          <a:bodyPr/>
          <a:lstStyle/>
          <a:p>
            <a:fld id="{88C70A53-0F69-4946-8797-90AA3FB6F74E}" type="datetimeFigureOut">
              <a:rPr lang="fr-BE" smtClean="0"/>
              <a:t>01-09-20</a:t>
            </a:fld>
            <a:endParaRPr lang="fr-BE"/>
          </a:p>
        </p:txBody>
      </p:sp>
      <p:sp>
        <p:nvSpPr>
          <p:cNvPr id="5" name="Espace réservé du pied de page 4">
            <a:extLst>
              <a:ext uri="{FF2B5EF4-FFF2-40B4-BE49-F238E27FC236}">
                <a16:creationId xmlns:a16="http://schemas.microsoft.com/office/drawing/2014/main" id="{69584E6D-5D9F-4F29-BFC8-A0E351042C70}"/>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EA9054D5-EFA8-435E-B090-BE4C52D5CF82}"/>
              </a:ext>
            </a:extLst>
          </p:cNvPr>
          <p:cNvSpPr>
            <a:spLocks noGrp="1"/>
          </p:cNvSpPr>
          <p:nvPr>
            <p:ph type="sldNum" sz="quarter" idx="12"/>
          </p:nvPr>
        </p:nvSpPr>
        <p:spPr/>
        <p:txBody>
          <a:bodyPr/>
          <a:lstStyle/>
          <a:p>
            <a:fld id="{EE34DA23-50A6-4D79-8D18-80EDC12F2B64}" type="slidenum">
              <a:rPr lang="fr-BE" smtClean="0"/>
              <a:t>‹N°›</a:t>
            </a:fld>
            <a:endParaRPr lang="fr-BE"/>
          </a:p>
        </p:txBody>
      </p:sp>
    </p:spTree>
    <p:extLst>
      <p:ext uri="{BB962C8B-B14F-4D97-AF65-F5344CB8AC3E}">
        <p14:creationId xmlns:p14="http://schemas.microsoft.com/office/powerpoint/2010/main" val="4213492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242ACB-43B8-4986-B801-3A2E32B9F5D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DDAA4914-5161-4010-B912-3F12C603DA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D1C51A7-F724-4F97-869A-2CE65EF064E4}"/>
              </a:ext>
            </a:extLst>
          </p:cNvPr>
          <p:cNvSpPr>
            <a:spLocks noGrp="1"/>
          </p:cNvSpPr>
          <p:nvPr>
            <p:ph type="dt" sz="half" idx="10"/>
          </p:nvPr>
        </p:nvSpPr>
        <p:spPr/>
        <p:txBody>
          <a:bodyPr/>
          <a:lstStyle/>
          <a:p>
            <a:fld id="{88C70A53-0F69-4946-8797-90AA3FB6F74E}" type="datetimeFigureOut">
              <a:rPr lang="fr-BE" smtClean="0"/>
              <a:t>01-09-20</a:t>
            </a:fld>
            <a:endParaRPr lang="fr-BE"/>
          </a:p>
        </p:txBody>
      </p:sp>
      <p:sp>
        <p:nvSpPr>
          <p:cNvPr id="5" name="Espace réservé du pied de page 4">
            <a:extLst>
              <a:ext uri="{FF2B5EF4-FFF2-40B4-BE49-F238E27FC236}">
                <a16:creationId xmlns:a16="http://schemas.microsoft.com/office/drawing/2014/main" id="{DC9D8A44-782F-4EFE-9C56-7CB20BE7BE25}"/>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11440F97-FB77-47C7-9DB6-BD3FCCF11A64}"/>
              </a:ext>
            </a:extLst>
          </p:cNvPr>
          <p:cNvSpPr>
            <a:spLocks noGrp="1"/>
          </p:cNvSpPr>
          <p:nvPr>
            <p:ph type="sldNum" sz="quarter" idx="12"/>
          </p:nvPr>
        </p:nvSpPr>
        <p:spPr/>
        <p:txBody>
          <a:bodyPr/>
          <a:lstStyle/>
          <a:p>
            <a:fld id="{EE34DA23-50A6-4D79-8D18-80EDC12F2B64}" type="slidenum">
              <a:rPr lang="fr-BE" smtClean="0"/>
              <a:t>‹N°›</a:t>
            </a:fld>
            <a:endParaRPr lang="fr-BE"/>
          </a:p>
        </p:txBody>
      </p:sp>
    </p:spTree>
    <p:extLst>
      <p:ext uri="{BB962C8B-B14F-4D97-AF65-F5344CB8AC3E}">
        <p14:creationId xmlns:p14="http://schemas.microsoft.com/office/powerpoint/2010/main" val="978173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15A748-C454-45F4-867C-D4E95BA21856}"/>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76403683-1E09-4690-8365-12DF4A2DB32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D31821FE-E811-456A-A429-6E8875F2FAE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89F0E0AD-D9D1-4246-8B01-3DA5D6C9B7F0}"/>
              </a:ext>
            </a:extLst>
          </p:cNvPr>
          <p:cNvSpPr>
            <a:spLocks noGrp="1"/>
          </p:cNvSpPr>
          <p:nvPr>
            <p:ph type="dt" sz="half" idx="10"/>
          </p:nvPr>
        </p:nvSpPr>
        <p:spPr/>
        <p:txBody>
          <a:bodyPr/>
          <a:lstStyle/>
          <a:p>
            <a:fld id="{88C70A53-0F69-4946-8797-90AA3FB6F74E}" type="datetimeFigureOut">
              <a:rPr lang="fr-BE" smtClean="0"/>
              <a:t>01-09-20</a:t>
            </a:fld>
            <a:endParaRPr lang="fr-BE"/>
          </a:p>
        </p:txBody>
      </p:sp>
      <p:sp>
        <p:nvSpPr>
          <p:cNvPr id="6" name="Espace réservé du pied de page 5">
            <a:extLst>
              <a:ext uri="{FF2B5EF4-FFF2-40B4-BE49-F238E27FC236}">
                <a16:creationId xmlns:a16="http://schemas.microsoft.com/office/drawing/2014/main" id="{2E99E45C-4917-49C6-B7E7-D21D4D566681}"/>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3C02050C-702C-48DA-A932-4450BD606798}"/>
              </a:ext>
            </a:extLst>
          </p:cNvPr>
          <p:cNvSpPr>
            <a:spLocks noGrp="1"/>
          </p:cNvSpPr>
          <p:nvPr>
            <p:ph type="sldNum" sz="quarter" idx="12"/>
          </p:nvPr>
        </p:nvSpPr>
        <p:spPr/>
        <p:txBody>
          <a:bodyPr/>
          <a:lstStyle/>
          <a:p>
            <a:fld id="{EE34DA23-50A6-4D79-8D18-80EDC12F2B64}" type="slidenum">
              <a:rPr lang="fr-BE" smtClean="0"/>
              <a:t>‹N°›</a:t>
            </a:fld>
            <a:endParaRPr lang="fr-BE"/>
          </a:p>
        </p:txBody>
      </p:sp>
    </p:spTree>
    <p:extLst>
      <p:ext uri="{BB962C8B-B14F-4D97-AF65-F5344CB8AC3E}">
        <p14:creationId xmlns:p14="http://schemas.microsoft.com/office/powerpoint/2010/main" val="2631336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82EF92-9FE9-4580-8E54-8A77E38F1337}"/>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0ABB0E6F-A5B8-480C-AD15-73CB0710CE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C7E2E22-9564-4F08-9984-489E8E2C4D1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C3F6A930-9CCF-41C2-9B17-3591EA079A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4D0ADDE-BCDA-4577-B22F-C870B90F02A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868A2FFC-71EB-4115-ADBA-C2C88F8461C3}"/>
              </a:ext>
            </a:extLst>
          </p:cNvPr>
          <p:cNvSpPr>
            <a:spLocks noGrp="1"/>
          </p:cNvSpPr>
          <p:nvPr>
            <p:ph type="dt" sz="half" idx="10"/>
          </p:nvPr>
        </p:nvSpPr>
        <p:spPr/>
        <p:txBody>
          <a:bodyPr/>
          <a:lstStyle/>
          <a:p>
            <a:fld id="{88C70A53-0F69-4946-8797-90AA3FB6F74E}" type="datetimeFigureOut">
              <a:rPr lang="fr-BE" smtClean="0"/>
              <a:t>01-09-20</a:t>
            </a:fld>
            <a:endParaRPr lang="fr-BE"/>
          </a:p>
        </p:txBody>
      </p:sp>
      <p:sp>
        <p:nvSpPr>
          <p:cNvPr id="8" name="Espace réservé du pied de page 7">
            <a:extLst>
              <a:ext uri="{FF2B5EF4-FFF2-40B4-BE49-F238E27FC236}">
                <a16:creationId xmlns:a16="http://schemas.microsoft.com/office/drawing/2014/main" id="{695AC5E8-341D-4AE0-8432-FF1BF86929CE}"/>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D79394C4-17D5-4DDB-B240-DC4089A945D8}"/>
              </a:ext>
            </a:extLst>
          </p:cNvPr>
          <p:cNvSpPr>
            <a:spLocks noGrp="1"/>
          </p:cNvSpPr>
          <p:nvPr>
            <p:ph type="sldNum" sz="quarter" idx="12"/>
          </p:nvPr>
        </p:nvSpPr>
        <p:spPr/>
        <p:txBody>
          <a:bodyPr/>
          <a:lstStyle/>
          <a:p>
            <a:fld id="{EE34DA23-50A6-4D79-8D18-80EDC12F2B64}" type="slidenum">
              <a:rPr lang="fr-BE" smtClean="0"/>
              <a:t>‹N°›</a:t>
            </a:fld>
            <a:endParaRPr lang="fr-BE"/>
          </a:p>
        </p:txBody>
      </p:sp>
    </p:spTree>
    <p:extLst>
      <p:ext uri="{BB962C8B-B14F-4D97-AF65-F5344CB8AC3E}">
        <p14:creationId xmlns:p14="http://schemas.microsoft.com/office/powerpoint/2010/main" val="4169654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E6F460-834B-48F1-8230-0453830108CC}"/>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6100BCA5-A43D-45A8-8A75-9123983F7BD1}"/>
              </a:ext>
            </a:extLst>
          </p:cNvPr>
          <p:cNvSpPr>
            <a:spLocks noGrp="1"/>
          </p:cNvSpPr>
          <p:nvPr>
            <p:ph type="dt" sz="half" idx="10"/>
          </p:nvPr>
        </p:nvSpPr>
        <p:spPr/>
        <p:txBody>
          <a:bodyPr/>
          <a:lstStyle/>
          <a:p>
            <a:fld id="{88C70A53-0F69-4946-8797-90AA3FB6F74E}" type="datetimeFigureOut">
              <a:rPr lang="fr-BE" smtClean="0"/>
              <a:t>01-09-20</a:t>
            </a:fld>
            <a:endParaRPr lang="fr-BE"/>
          </a:p>
        </p:txBody>
      </p:sp>
      <p:sp>
        <p:nvSpPr>
          <p:cNvPr id="4" name="Espace réservé du pied de page 3">
            <a:extLst>
              <a:ext uri="{FF2B5EF4-FFF2-40B4-BE49-F238E27FC236}">
                <a16:creationId xmlns:a16="http://schemas.microsoft.com/office/drawing/2014/main" id="{C3AAB68B-9A39-420D-B4C8-0B56C5137A8E}"/>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5F3D32A4-2F81-46F5-BC07-A5677604E99B}"/>
              </a:ext>
            </a:extLst>
          </p:cNvPr>
          <p:cNvSpPr>
            <a:spLocks noGrp="1"/>
          </p:cNvSpPr>
          <p:nvPr>
            <p:ph type="sldNum" sz="quarter" idx="12"/>
          </p:nvPr>
        </p:nvSpPr>
        <p:spPr/>
        <p:txBody>
          <a:bodyPr/>
          <a:lstStyle/>
          <a:p>
            <a:fld id="{EE34DA23-50A6-4D79-8D18-80EDC12F2B64}" type="slidenum">
              <a:rPr lang="fr-BE" smtClean="0"/>
              <a:t>‹N°›</a:t>
            </a:fld>
            <a:endParaRPr lang="fr-BE"/>
          </a:p>
        </p:txBody>
      </p:sp>
    </p:spTree>
    <p:extLst>
      <p:ext uri="{BB962C8B-B14F-4D97-AF65-F5344CB8AC3E}">
        <p14:creationId xmlns:p14="http://schemas.microsoft.com/office/powerpoint/2010/main" val="2912499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33D3FCA-75FD-4A8C-8210-B451F5048FCC}"/>
              </a:ext>
            </a:extLst>
          </p:cNvPr>
          <p:cNvSpPr>
            <a:spLocks noGrp="1"/>
          </p:cNvSpPr>
          <p:nvPr>
            <p:ph type="dt" sz="half" idx="10"/>
          </p:nvPr>
        </p:nvSpPr>
        <p:spPr/>
        <p:txBody>
          <a:bodyPr/>
          <a:lstStyle/>
          <a:p>
            <a:fld id="{88C70A53-0F69-4946-8797-90AA3FB6F74E}" type="datetimeFigureOut">
              <a:rPr lang="fr-BE" smtClean="0"/>
              <a:t>01-09-20</a:t>
            </a:fld>
            <a:endParaRPr lang="fr-BE"/>
          </a:p>
        </p:txBody>
      </p:sp>
      <p:sp>
        <p:nvSpPr>
          <p:cNvPr id="3" name="Espace réservé du pied de page 2">
            <a:extLst>
              <a:ext uri="{FF2B5EF4-FFF2-40B4-BE49-F238E27FC236}">
                <a16:creationId xmlns:a16="http://schemas.microsoft.com/office/drawing/2014/main" id="{512D4854-4DC2-463E-A510-6BD60AB864A8}"/>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E903B1CD-15BA-451A-9F22-0569BBD6D2E5}"/>
              </a:ext>
            </a:extLst>
          </p:cNvPr>
          <p:cNvSpPr>
            <a:spLocks noGrp="1"/>
          </p:cNvSpPr>
          <p:nvPr>
            <p:ph type="sldNum" sz="quarter" idx="12"/>
          </p:nvPr>
        </p:nvSpPr>
        <p:spPr/>
        <p:txBody>
          <a:bodyPr/>
          <a:lstStyle/>
          <a:p>
            <a:fld id="{EE34DA23-50A6-4D79-8D18-80EDC12F2B64}" type="slidenum">
              <a:rPr lang="fr-BE" smtClean="0"/>
              <a:t>‹N°›</a:t>
            </a:fld>
            <a:endParaRPr lang="fr-BE"/>
          </a:p>
        </p:txBody>
      </p:sp>
    </p:spTree>
    <p:extLst>
      <p:ext uri="{BB962C8B-B14F-4D97-AF65-F5344CB8AC3E}">
        <p14:creationId xmlns:p14="http://schemas.microsoft.com/office/powerpoint/2010/main" val="2811519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57F73C-8E71-466D-BCCC-4A64ACC850D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D2826FFA-8CF6-41EE-AFDE-C0B2EAF6A6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49456C41-C940-4070-8D8B-A6DFCE9458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2787183-EE78-49C3-A028-CBDD1F4A679D}"/>
              </a:ext>
            </a:extLst>
          </p:cNvPr>
          <p:cNvSpPr>
            <a:spLocks noGrp="1"/>
          </p:cNvSpPr>
          <p:nvPr>
            <p:ph type="dt" sz="half" idx="10"/>
          </p:nvPr>
        </p:nvSpPr>
        <p:spPr/>
        <p:txBody>
          <a:bodyPr/>
          <a:lstStyle/>
          <a:p>
            <a:fld id="{88C70A53-0F69-4946-8797-90AA3FB6F74E}" type="datetimeFigureOut">
              <a:rPr lang="fr-BE" smtClean="0"/>
              <a:t>01-09-20</a:t>
            </a:fld>
            <a:endParaRPr lang="fr-BE"/>
          </a:p>
        </p:txBody>
      </p:sp>
      <p:sp>
        <p:nvSpPr>
          <p:cNvPr id="6" name="Espace réservé du pied de page 5">
            <a:extLst>
              <a:ext uri="{FF2B5EF4-FFF2-40B4-BE49-F238E27FC236}">
                <a16:creationId xmlns:a16="http://schemas.microsoft.com/office/drawing/2014/main" id="{94DC5B34-0A97-418C-B12C-AF35A41BD3D1}"/>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698A710F-79DA-4F36-90DD-190591B98135}"/>
              </a:ext>
            </a:extLst>
          </p:cNvPr>
          <p:cNvSpPr>
            <a:spLocks noGrp="1"/>
          </p:cNvSpPr>
          <p:nvPr>
            <p:ph type="sldNum" sz="quarter" idx="12"/>
          </p:nvPr>
        </p:nvSpPr>
        <p:spPr/>
        <p:txBody>
          <a:bodyPr/>
          <a:lstStyle/>
          <a:p>
            <a:fld id="{EE34DA23-50A6-4D79-8D18-80EDC12F2B64}" type="slidenum">
              <a:rPr lang="fr-BE" smtClean="0"/>
              <a:t>‹N°›</a:t>
            </a:fld>
            <a:endParaRPr lang="fr-BE"/>
          </a:p>
        </p:txBody>
      </p:sp>
    </p:spTree>
    <p:extLst>
      <p:ext uri="{BB962C8B-B14F-4D97-AF65-F5344CB8AC3E}">
        <p14:creationId xmlns:p14="http://schemas.microsoft.com/office/powerpoint/2010/main" val="3419210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F55EE9-6161-49C6-9AB1-72CD0FDE714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9697A976-C9C9-4C7D-8181-0A4F511B7F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EF793DA9-3F75-4DEE-A5F1-DD82C7F602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D0759E1-2589-43C3-956B-26FB3D4521DC}"/>
              </a:ext>
            </a:extLst>
          </p:cNvPr>
          <p:cNvSpPr>
            <a:spLocks noGrp="1"/>
          </p:cNvSpPr>
          <p:nvPr>
            <p:ph type="dt" sz="half" idx="10"/>
          </p:nvPr>
        </p:nvSpPr>
        <p:spPr/>
        <p:txBody>
          <a:bodyPr/>
          <a:lstStyle/>
          <a:p>
            <a:fld id="{88C70A53-0F69-4946-8797-90AA3FB6F74E}" type="datetimeFigureOut">
              <a:rPr lang="fr-BE" smtClean="0"/>
              <a:t>01-09-20</a:t>
            </a:fld>
            <a:endParaRPr lang="fr-BE"/>
          </a:p>
        </p:txBody>
      </p:sp>
      <p:sp>
        <p:nvSpPr>
          <p:cNvPr id="6" name="Espace réservé du pied de page 5">
            <a:extLst>
              <a:ext uri="{FF2B5EF4-FFF2-40B4-BE49-F238E27FC236}">
                <a16:creationId xmlns:a16="http://schemas.microsoft.com/office/drawing/2014/main" id="{3C3ACE8C-25FF-41A8-BCE3-142DEED2B0A4}"/>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CAA6B16A-BA5C-4F5B-90EC-51BB3C5866EF}"/>
              </a:ext>
            </a:extLst>
          </p:cNvPr>
          <p:cNvSpPr>
            <a:spLocks noGrp="1"/>
          </p:cNvSpPr>
          <p:nvPr>
            <p:ph type="sldNum" sz="quarter" idx="12"/>
          </p:nvPr>
        </p:nvSpPr>
        <p:spPr/>
        <p:txBody>
          <a:bodyPr/>
          <a:lstStyle/>
          <a:p>
            <a:fld id="{EE34DA23-50A6-4D79-8D18-80EDC12F2B64}" type="slidenum">
              <a:rPr lang="fr-BE" smtClean="0"/>
              <a:t>‹N°›</a:t>
            </a:fld>
            <a:endParaRPr lang="fr-BE"/>
          </a:p>
        </p:txBody>
      </p:sp>
    </p:spTree>
    <p:extLst>
      <p:ext uri="{BB962C8B-B14F-4D97-AF65-F5344CB8AC3E}">
        <p14:creationId xmlns:p14="http://schemas.microsoft.com/office/powerpoint/2010/main" val="3001504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E09183D-DBA7-4EB2-9934-A502DC55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911C1078-FA6D-43D1-A2A1-C5A01ED479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43C3B75A-64DE-446E-ACBE-C6635C3F36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C70A53-0F69-4946-8797-90AA3FB6F74E}" type="datetimeFigureOut">
              <a:rPr lang="fr-BE" smtClean="0"/>
              <a:t>01-09-20</a:t>
            </a:fld>
            <a:endParaRPr lang="fr-BE"/>
          </a:p>
        </p:txBody>
      </p:sp>
      <p:sp>
        <p:nvSpPr>
          <p:cNvPr id="5" name="Espace réservé du pied de page 4">
            <a:extLst>
              <a:ext uri="{FF2B5EF4-FFF2-40B4-BE49-F238E27FC236}">
                <a16:creationId xmlns:a16="http://schemas.microsoft.com/office/drawing/2014/main" id="{068C6226-B932-4ADA-BF60-BB297D1FC9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ECD89158-474C-4868-A48A-BD400B99B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4DA23-50A6-4D79-8D18-80EDC12F2B64}" type="slidenum">
              <a:rPr lang="fr-BE" smtClean="0"/>
              <a:t>‹N°›</a:t>
            </a:fld>
            <a:endParaRPr lang="fr-BE"/>
          </a:p>
        </p:txBody>
      </p:sp>
    </p:spTree>
    <p:extLst>
      <p:ext uri="{BB962C8B-B14F-4D97-AF65-F5344CB8AC3E}">
        <p14:creationId xmlns:p14="http://schemas.microsoft.com/office/powerpoint/2010/main" val="1659553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7" Type="http://schemas.microsoft.com/office/2007/relationships/hdphoto" Target="../media/hdphoto1.wdp"/><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6.xml"/><Relationship Id="rId7" Type="http://schemas.openxmlformats.org/officeDocument/2006/relationships/slideLayout" Target="../slideLayouts/slideLayout2.xml"/><Relationship Id="rId12" Type="http://schemas.openxmlformats.org/officeDocument/2006/relationships/image" Target="../media/image8.jpe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7.jpeg"/><Relationship Id="rId5" Type="http://schemas.openxmlformats.org/officeDocument/2006/relationships/tags" Target="../tags/tag8.xml"/><Relationship Id="rId10" Type="http://schemas.openxmlformats.org/officeDocument/2006/relationships/image" Target="../media/image6.jpeg"/><Relationship Id="rId4" Type="http://schemas.openxmlformats.org/officeDocument/2006/relationships/tags" Target="../tags/tag7.xm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4.xml"/><Relationship Id="rId7" Type="http://schemas.openxmlformats.org/officeDocument/2006/relationships/hyperlink" Target="https://carersmatternorfolk.org.uk/world-mental-health-day/" TargetMode="Externa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1.jpg"/><Relationship Id="rId5" Type="http://schemas.openxmlformats.org/officeDocument/2006/relationships/hyperlink" Target="https://www.clevescene.com/scene-and-heard/archives/2018/05/23/case-western-researchers-determine-domestic-violence-victims-are-higher-risks-for-homicide" TargetMode="External"/><Relationship Id="rId4" Type="http://schemas.openxmlformats.org/officeDocument/2006/relationships/image" Target="../media/image10.jpg"/><Relationship Id="rId9"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CD451C-8E85-4519-856E-BFF8D350435A}"/>
              </a:ext>
            </a:extLst>
          </p:cNvPr>
          <p:cNvSpPr>
            <a:spLocks noGrp="1"/>
          </p:cNvSpPr>
          <p:nvPr>
            <p:ph type="ctrTitle"/>
          </p:nvPr>
        </p:nvSpPr>
        <p:spPr/>
        <p:txBody>
          <a:bodyPr>
            <a:normAutofit/>
          </a:bodyPr>
          <a:lstStyle/>
          <a:p>
            <a:r>
              <a:rPr lang="fr-BE" dirty="0">
                <a:latin typeface="Garamond" panose="02020404030301010803" pitchFamily="18" charset="0"/>
              </a:rPr>
              <a:t>Ressources et défis des aidants proches</a:t>
            </a:r>
          </a:p>
        </p:txBody>
      </p:sp>
      <p:sp>
        <p:nvSpPr>
          <p:cNvPr id="3" name="Sous-titre 2">
            <a:extLst>
              <a:ext uri="{FF2B5EF4-FFF2-40B4-BE49-F238E27FC236}">
                <a16:creationId xmlns:a16="http://schemas.microsoft.com/office/drawing/2014/main" id="{C4D67475-1E94-44E8-BBB0-C24062F8910E}"/>
              </a:ext>
            </a:extLst>
          </p:cNvPr>
          <p:cNvSpPr>
            <a:spLocks noGrp="1"/>
          </p:cNvSpPr>
          <p:nvPr>
            <p:ph type="subTitle" idx="1"/>
          </p:nvPr>
        </p:nvSpPr>
        <p:spPr/>
        <p:txBody>
          <a:bodyPr>
            <a:normAutofit lnSpcReduction="10000"/>
          </a:bodyPr>
          <a:lstStyle/>
          <a:p>
            <a:r>
              <a:rPr lang="fr-BE" dirty="0">
                <a:latin typeface="Garamond" panose="02020404030301010803" pitchFamily="18" charset="0"/>
              </a:rPr>
              <a:t>Regards de la recherche à l’abord et durant le confinement</a:t>
            </a:r>
          </a:p>
          <a:p>
            <a:endParaRPr lang="fr-BE" dirty="0">
              <a:latin typeface="Garamond" panose="02020404030301010803" pitchFamily="18" charset="0"/>
            </a:endParaRPr>
          </a:p>
          <a:p>
            <a:r>
              <a:rPr lang="fr-BE" dirty="0">
                <a:latin typeface="Garamond" panose="02020404030301010803" pitchFamily="18" charset="0"/>
              </a:rPr>
              <a:t>Pierre Gérain (PhD) UCLouvain</a:t>
            </a:r>
          </a:p>
          <a:p>
            <a:r>
              <a:rPr lang="fr-BE" dirty="0">
                <a:latin typeface="Garamond" panose="02020404030301010803" pitchFamily="18" charset="0"/>
              </a:rPr>
              <a:t>Semaine des aidants, Octobre 2020</a:t>
            </a:r>
          </a:p>
        </p:txBody>
      </p:sp>
      <p:pic>
        <p:nvPicPr>
          <p:cNvPr id="3074" name="Picture 2" descr="Chaire Pensions UCLouvain">
            <a:extLst>
              <a:ext uri="{FF2B5EF4-FFF2-40B4-BE49-F238E27FC236}">
                <a16:creationId xmlns:a16="http://schemas.microsoft.com/office/drawing/2014/main" id="{679894B9-01C5-4FB9-AC1B-9F9BCD7E63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91" y="5622650"/>
            <a:ext cx="4729316" cy="109242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onds de la recherche scientifique — Wikipédia">
            <a:extLst>
              <a:ext uri="{FF2B5EF4-FFF2-40B4-BE49-F238E27FC236}">
                <a16:creationId xmlns:a16="http://schemas.microsoft.com/office/drawing/2014/main" id="{32C6049A-DE68-448F-8250-00B823EA8B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8736" y="5631889"/>
            <a:ext cx="1713577" cy="108318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ousAidantsProches">
            <a:extLst>
              <a:ext uri="{FF2B5EF4-FFF2-40B4-BE49-F238E27FC236}">
                <a16:creationId xmlns:a16="http://schemas.microsoft.com/office/drawing/2014/main" id="{D5D6C622-FDEB-4005-B05C-0D65867DA2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5451" y="0"/>
            <a:ext cx="2925097" cy="1828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894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Broken Glasses On The Floor Stock Photo - Download Image Now - iStock">
            <a:extLst>
              <a:ext uri="{FF2B5EF4-FFF2-40B4-BE49-F238E27FC236}">
                <a16:creationId xmlns:a16="http://schemas.microsoft.com/office/drawing/2014/main" id="{73160699-C833-4F05-97BD-4063157A3B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320" b="-2"/>
          <a:stretch/>
        </p:blipFill>
        <p:spPr bwMode="auto">
          <a:xfrm>
            <a:off x="6096000" y="10"/>
            <a:ext cx="7364362"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E4ADFC8E-9E51-4467-BB12-B42A50A06F8C}"/>
              </a:ext>
            </a:extLst>
          </p:cNvPr>
          <p:cNvSpPr>
            <a:spLocks noGrp="1"/>
          </p:cNvSpPr>
          <p:nvPr>
            <p:ph type="title"/>
          </p:nvPr>
        </p:nvSpPr>
        <p:spPr>
          <a:xfrm>
            <a:off x="371094" y="1161288"/>
            <a:ext cx="4112416" cy="1124712"/>
          </a:xfrm>
        </p:spPr>
        <p:txBody>
          <a:bodyPr anchor="b">
            <a:normAutofit/>
          </a:bodyPr>
          <a:lstStyle/>
          <a:p>
            <a:r>
              <a:rPr lang="fr-BE" sz="3200" dirty="0">
                <a:latin typeface="Garamond" panose="02020404030301010803" pitchFamily="18" charset="0"/>
              </a:rPr>
              <a:t>Mais, pas seulement …</a:t>
            </a:r>
          </a:p>
        </p:txBody>
      </p:sp>
      <p:sp>
        <p:nvSpPr>
          <p:cNvPr id="3" name="Espace réservé du contenu 2">
            <a:extLst>
              <a:ext uri="{FF2B5EF4-FFF2-40B4-BE49-F238E27FC236}">
                <a16:creationId xmlns:a16="http://schemas.microsoft.com/office/drawing/2014/main" id="{DFB00BBC-0A09-418C-A968-2DD126B95DBE}"/>
              </a:ext>
            </a:extLst>
          </p:cNvPr>
          <p:cNvSpPr>
            <a:spLocks noGrp="1"/>
          </p:cNvSpPr>
          <p:nvPr>
            <p:ph idx="1"/>
          </p:nvPr>
        </p:nvSpPr>
        <p:spPr>
          <a:xfrm>
            <a:off x="371094" y="2718054"/>
            <a:ext cx="5499770" cy="3207258"/>
          </a:xfrm>
        </p:spPr>
        <p:txBody>
          <a:bodyPr anchor="t">
            <a:normAutofit/>
          </a:bodyPr>
          <a:lstStyle/>
          <a:p>
            <a:pPr marL="0" indent="0">
              <a:buNone/>
            </a:pPr>
            <a:r>
              <a:rPr lang="fr-BE" dirty="0">
                <a:latin typeface="Garamond" panose="02020404030301010803" pitchFamily="18" charset="0"/>
              </a:rPr>
              <a:t>Importance de </a:t>
            </a:r>
            <a:r>
              <a:rPr lang="fr-BE" b="1" dirty="0">
                <a:latin typeface="Garamond" panose="02020404030301010803" pitchFamily="18" charset="0"/>
              </a:rPr>
              <a:t>subjectivité</a:t>
            </a:r>
          </a:p>
          <a:p>
            <a:pPr lvl="0"/>
            <a:r>
              <a:rPr lang="fr-BE" dirty="0">
                <a:latin typeface="Garamond" panose="02020404030301010803" pitchFamily="18" charset="0"/>
              </a:rPr>
              <a:t>Notion de fardeau </a:t>
            </a:r>
          </a:p>
          <a:p>
            <a:pPr lvl="0"/>
            <a:r>
              <a:rPr lang="fr-BE" dirty="0">
                <a:latin typeface="Garamond" panose="02020404030301010803" pitchFamily="18" charset="0"/>
              </a:rPr>
              <a:t>Perception positive de son aide</a:t>
            </a:r>
          </a:p>
          <a:p>
            <a:pPr marL="0" indent="0">
              <a:buNone/>
            </a:pPr>
            <a:endParaRPr lang="fr-BE" dirty="0">
              <a:latin typeface="Garamond" panose="02020404030301010803" pitchFamily="18" charset="0"/>
              <a:sym typeface="Wingdings" panose="05000000000000000000" pitchFamily="2" charset="2"/>
            </a:endParaRPr>
          </a:p>
          <a:p>
            <a:pPr marL="0" indent="0">
              <a:buNone/>
            </a:pPr>
            <a:r>
              <a:rPr lang="fr-BE" dirty="0">
                <a:latin typeface="Garamond" panose="02020404030301010803" pitchFamily="18" charset="0"/>
                <a:sym typeface="Wingdings" panose="05000000000000000000" pitchFamily="2" charset="2"/>
              </a:rPr>
              <a:t></a:t>
            </a:r>
            <a:r>
              <a:rPr lang="fr-BE" dirty="0">
                <a:latin typeface="Garamond" panose="02020404030301010803" pitchFamily="18" charset="0"/>
              </a:rPr>
              <a:t>Prisme de lecture, « lunettes »</a:t>
            </a:r>
          </a:p>
          <a:p>
            <a:endParaRPr lang="fr-BE" sz="2400" dirty="0">
              <a:latin typeface="Garamond" panose="02020404030301010803" pitchFamily="18" charset="0"/>
            </a:endParaRPr>
          </a:p>
        </p:txBody>
      </p:sp>
    </p:spTree>
    <p:extLst>
      <p:ext uri="{BB962C8B-B14F-4D97-AF65-F5344CB8AC3E}">
        <p14:creationId xmlns:p14="http://schemas.microsoft.com/office/powerpoint/2010/main" val="2631330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06A4E04-73BC-49D7-81F6-7F3DE58B2907}"/>
              </a:ext>
            </a:extLst>
          </p:cNvPr>
          <p:cNvSpPr>
            <a:spLocks noGrp="1"/>
          </p:cNvSpPr>
          <p:nvPr>
            <p:ph idx="1"/>
          </p:nvPr>
        </p:nvSpPr>
        <p:spPr>
          <a:xfrm>
            <a:off x="838199" y="1825625"/>
            <a:ext cx="5670755" cy="4351338"/>
          </a:xfrm>
        </p:spPr>
        <p:txBody>
          <a:bodyPr>
            <a:normAutofit/>
          </a:bodyPr>
          <a:lstStyle/>
          <a:p>
            <a:pPr marL="0" indent="0">
              <a:buNone/>
            </a:pPr>
            <a:r>
              <a:rPr lang="fr-BE" dirty="0">
                <a:latin typeface="Garamond" panose="02020404030301010803" pitchFamily="18" charset="0"/>
              </a:rPr>
              <a:t>Défis et ressources </a:t>
            </a:r>
          </a:p>
          <a:p>
            <a:pPr lvl="1"/>
            <a:r>
              <a:rPr lang="fr-BE" dirty="0">
                <a:latin typeface="Garamond" panose="02020404030301010803" pitchFamily="18" charset="0"/>
              </a:rPr>
              <a:t>Pas uniquement des éléments objectifs</a:t>
            </a:r>
          </a:p>
          <a:p>
            <a:pPr lvl="1"/>
            <a:r>
              <a:rPr lang="fr-BE" dirty="0">
                <a:latin typeface="Garamond" panose="02020404030301010803" pitchFamily="18" charset="0"/>
              </a:rPr>
              <a:t>Pondération avec les lunettes de chacun</a:t>
            </a:r>
          </a:p>
          <a:p>
            <a:pPr marL="0" indent="0">
              <a:buNone/>
            </a:pPr>
            <a:r>
              <a:rPr lang="fr-BE" dirty="0">
                <a:latin typeface="Garamond" panose="02020404030301010803" pitchFamily="18" charset="0"/>
              </a:rPr>
              <a:t>Perception</a:t>
            </a:r>
          </a:p>
          <a:p>
            <a:pPr lvl="1"/>
            <a:r>
              <a:rPr lang="fr-BE" dirty="0">
                <a:latin typeface="Garamond" panose="02020404030301010803" pitchFamily="18" charset="0"/>
              </a:rPr>
              <a:t>Intermédiaire</a:t>
            </a:r>
          </a:p>
          <a:p>
            <a:pPr lvl="1"/>
            <a:r>
              <a:rPr lang="fr-BE" dirty="0">
                <a:latin typeface="Garamond" panose="02020404030301010803" pitchFamily="18" charset="0"/>
              </a:rPr>
              <a:t>Rapport aux éléments « objectifs »?</a:t>
            </a:r>
          </a:p>
        </p:txBody>
      </p:sp>
      <p:pic>
        <p:nvPicPr>
          <p:cNvPr id="9" name="Image 8" descr="Une image contenant signe, parapluie&#10;&#10;Description générée automatiquement">
            <a:extLst>
              <a:ext uri="{FF2B5EF4-FFF2-40B4-BE49-F238E27FC236}">
                <a16:creationId xmlns:a16="http://schemas.microsoft.com/office/drawing/2014/main" id="{04515B04-BE91-4AB6-B1E3-14166D2625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7716" y="2054942"/>
            <a:ext cx="3255476" cy="3255476"/>
          </a:xfrm>
          <a:prstGeom prst="rect">
            <a:avLst/>
          </a:prstGeom>
        </p:spPr>
      </p:pic>
      <p:sp>
        <p:nvSpPr>
          <p:cNvPr id="10" name="Rectangle 9">
            <a:extLst>
              <a:ext uri="{FF2B5EF4-FFF2-40B4-BE49-F238E27FC236}">
                <a16:creationId xmlns:a16="http://schemas.microsoft.com/office/drawing/2014/main" id="{40D95A2F-0531-41D9-9C42-5EA6017CF006}"/>
              </a:ext>
            </a:extLst>
          </p:cNvPr>
          <p:cNvSpPr/>
          <p:nvPr/>
        </p:nvSpPr>
        <p:spPr>
          <a:xfrm>
            <a:off x="4419600" y="5942568"/>
            <a:ext cx="6732104" cy="369332"/>
          </a:xfrm>
          <a:prstGeom prst="rect">
            <a:avLst/>
          </a:prstGeom>
        </p:spPr>
        <p:txBody>
          <a:bodyPr wrap="square">
            <a:spAutoFit/>
          </a:bodyPr>
          <a:lstStyle/>
          <a:p>
            <a:r>
              <a:rPr lang="fr-BE" dirty="0">
                <a:latin typeface="Garamond" panose="02020404030301010803" pitchFamily="18" charset="0"/>
              </a:rPr>
              <a:t>(Gérain &amp; Zech, in </a:t>
            </a:r>
            <a:r>
              <a:rPr lang="fr-BE" dirty="0" err="1">
                <a:latin typeface="Garamond" panose="02020404030301010803" pitchFamily="18" charset="0"/>
              </a:rPr>
              <a:t>Review</a:t>
            </a:r>
            <a:r>
              <a:rPr lang="fr-BE" dirty="0">
                <a:latin typeface="Garamond" panose="02020404030301010803" pitchFamily="18" charset="0"/>
              </a:rPr>
              <a:t> ; Gérain, Avalosse, Regueras, Zech, in </a:t>
            </a:r>
            <a:r>
              <a:rPr lang="fr-BE" dirty="0" err="1">
                <a:latin typeface="Garamond" panose="02020404030301010803" pitchFamily="18" charset="0"/>
              </a:rPr>
              <a:t>Prep</a:t>
            </a:r>
            <a:r>
              <a:rPr lang="fr-BE" dirty="0">
                <a:latin typeface="Garamond" panose="02020404030301010803" pitchFamily="18" charset="0"/>
              </a:rPr>
              <a:t>.)</a:t>
            </a:r>
          </a:p>
        </p:txBody>
      </p:sp>
    </p:spTree>
    <p:extLst>
      <p:ext uri="{BB962C8B-B14F-4D97-AF65-F5344CB8AC3E}">
        <p14:creationId xmlns:p14="http://schemas.microsoft.com/office/powerpoint/2010/main" val="1565308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AE20B5-7E84-47A1-A56D-411337811026}"/>
              </a:ext>
            </a:extLst>
          </p:cNvPr>
          <p:cNvSpPr>
            <a:spLocks noGrp="1"/>
          </p:cNvSpPr>
          <p:nvPr>
            <p:ph type="title"/>
          </p:nvPr>
        </p:nvSpPr>
        <p:spPr>
          <a:xfrm>
            <a:off x="6600264" y="2682101"/>
            <a:ext cx="5050962" cy="1672499"/>
          </a:xfrm>
        </p:spPr>
        <p:txBody>
          <a:bodyPr>
            <a:normAutofit/>
          </a:bodyPr>
          <a:lstStyle/>
          <a:p>
            <a:r>
              <a:rPr lang="fr-BE" sz="4000" dirty="0">
                <a:latin typeface="Garamond"/>
                <a:ea typeface="+mj-lt"/>
                <a:cs typeface="+mj-lt"/>
              </a:rPr>
              <a:t>Covid-19:</a:t>
            </a:r>
            <a:br>
              <a:rPr lang="fr-BE" sz="4000" dirty="0">
                <a:latin typeface="Garamond"/>
                <a:ea typeface="+mj-lt"/>
                <a:cs typeface="+mj-lt"/>
              </a:rPr>
            </a:br>
            <a:r>
              <a:rPr lang="fr-BE" sz="4000" dirty="0">
                <a:latin typeface="Garamond"/>
                <a:ea typeface="+mj-lt"/>
                <a:cs typeface="+mj-lt"/>
              </a:rPr>
              <a:t>Qu’est-ce qui a changé ?</a:t>
            </a:r>
          </a:p>
        </p:txBody>
      </p:sp>
      <p:pic>
        <p:nvPicPr>
          <p:cNvPr id="2054" name="Picture 6" descr="7 ways to avoid foggy glasses when wearing a face mask">
            <a:extLst>
              <a:ext uri="{FF2B5EF4-FFF2-40B4-BE49-F238E27FC236}">
                <a16:creationId xmlns:a16="http://schemas.microsoft.com/office/drawing/2014/main" id="{4C6C6B34-2FF1-4C6E-937A-A203292096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859" r="2957" b="-2"/>
          <a:stretch/>
        </p:blipFill>
        <p:spPr bwMode="auto">
          <a:xfrm>
            <a:off x="-4642" y="10"/>
            <a:ext cx="3006061" cy="333963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rois astuces pour éviter la buée sur les lunettes avec un masque">
            <a:extLst>
              <a:ext uri="{FF2B5EF4-FFF2-40B4-BE49-F238E27FC236}">
                <a16:creationId xmlns:a16="http://schemas.microsoft.com/office/drawing/2014/main" id="{4955EB84-81DE-4FD3-B9C5-AA881070BD0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979" r="40837" b="2"/>
          <a:stretch/>
        </p:blipFill>
        <p:spPr bwMode="auto">
          <a:xfrm>
            <a:off x="3198068" y="10"/>
            <a:ext cx="2991088" cy="33396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ips for Avoiding Foggy Eyeglasses When You Wear Your Face Mask ...">
            <a:extLst>
              <a:ext uri="{FF2B5EF4-FFF2-40B4-BE49-F238E27FC236}">
                <a16:creationId xmlns:a16="http://schemas.microsoft.com/office/drawing/2014/main" id="{EF008779-54C1-47C0-9DDD-11B81EA6B21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940" r="1" b="11077"/>
          <a:stretch/>
        </p:blipFill>
        <p:spPr bwMode="auto">
          <a:xfrm>
            <a:off x="-2" y="3518351"/>
            <a:ext cx="6189158" cy="333964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B19C91C-11A4-4CF3-8095-C9B5C7447705}"/>
              </a:ext>
            </a:extLst>
          </p:cNvPr>
          <p:cNvSpPr/>
          <p:nvPr/>
        </p:nvSpPr>
        <p:spPr>
          <a:xfrm>
            <a:off x="6600264" y="4123767"/>
            <a:ext cx="2996333" cy="461665"/>
          </a:xfrm>
          <a:prstGeom prst="rect">
            <a:avLst/>
          </a:prstGeom>
        </p:spPr>
        <p:txBody>
          <a:bodyPr wrap="none">
            <a:spAutoFit/>
          </a:bodyPr>
          <a:lstStyle/>
          <a:p>
            <a:r>
              <a:rPr lang="fr-BE" sz="2400" dirty="0">
                <a:latin typeface="Garamond" panose="02020404030301010803" pitchFamily="18" charset="0"/>
              </a:rPr>
              <a:t>Regards de la recherche</a:t>
            </a:r>
          </a:p>
        </p:txBody>
      </p:sp>
    </p:spTree>
    <p:extLst>
      <p:ext uri="{BB962C8B-B14F-4D97-AF65-F5344CB8AC3E}">
        <p14:creationId xmlns:p14="http://schemas.microsoft.com/office/powerpoint/2010/main" val="945073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a Belgique en lockdown, qu'est-ce que ça impliquerait? | L'Echo">
            <a:extLst>
              <a:ext uri="{FF2B5EF4-FFF2-40B4-BE49-F238E27FC236}">
                <a16:creationId xmlns:a16="http://schemas.microsoft.com/office/drawing/2014/main" id="{7472BC81-2508-4C16-BA49-439F96C9E5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4497" y="915812"/>
            <a:ext cx="3943504" cy="221822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elgium's government aims at 40,000 – 50,000 tests a day, then ...">
            <a:extLst>
              <a:ext uri="{FF2B5EF4-FFF2-40B4-BE49-F238E27FC236}">
                <a16:creationId xmlns:a16="http://schemas.microsoft.com/office/drawing/2014/main" id="{8BE4AC58-80CF-400C-B9B2-AB677E309B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949" y="1585291"/>
            <a:ext cx="4916556" cy="368741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elgium extends COVID-19 lockdown until 3 May, but relaxes some ...">
            <a:extLst>
              <a:ext uri="{FF2B5EF4-FFF2-40B4-BE49-F238E27FC236}">
                <a16:creationId xmlns:a16="http://schemas.microsoft.com/office/drawing/2014/main" id="{CCB18BA0-DB1D-4894-B1C8-4EF993DE6D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4962" y="3723968"/>
            <a:ext cx="4438495" cy="2496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742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456158-A44D-4F66-BA83-EBB915A4AFB9}"/>
              </a:ext>
            </a:extLst>
          </p:cNvPr>
          <p:cNvSpPr>
            <a:spLocks noGrp="1"/>
          </p:cNvSpPr>
          <p:nvPr>
            <p:ph type="title"/>
          </p:nvPr>
        </p:nvSpPr>
        <p:spPr>
          <a:xfrm>
            <a:off x="4020317" y="-94444"/>
            <a:ext cx="5279572" cy="1325563"/>
          </a:xfrm>
        </p:spPr>
        <p:txBody>
          <a:bodyPr/>
          <a:lstStyle/>
          <a:p>
            <a:r>
              <a:rPr lang="fr-BE" dirty="0">
                <a:latin typeface="Garamond" panose="02020404030301010803" pitchFamily="18" charset="0"/>
              </a:rPr>
              <a:t>Partage entre …</a:t>
            </a:r>
          </a:p>
        </p:txBody>
      </p:sp>
      <p:pic>
        <p:nvPicPr>
          <p:cNvPr id="4102" name="Picture 6" descr="Losing motivation to work during corona crisis and how to fix it">
            <a:extLst>
              <a:ext uri="{FF2B5EF4-FFF2-40B4-BE49-F238E27FC236}">
                <a16:creationId xmlns:a16="http://schemas.microsoft.com/office/drawing/2014/main" id="{D9DDFD18-67B3-42D4-8C54-4701095B5EF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326825" y="3135627"/>
            <a:ext cx="2854373" cy="190291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Lockdown activities for the kids - Parnell | Auckland">
            <a:extLst>
              <a:ext uri="{FF2B5EF4-FFF2-40B4-BE49-F238E27FC236}">
                <a16:creationId xmlns:a16="http://schemas.microsoft.com/office/drawing/2014/main" id="{B4B97E47-0440-49B4-A6DE-717106824A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0278" y="1097694"/>
            <a:ext cx="2770997" cy="184733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he importance of regulating mood with activities during lockdown">
            <a:extLst>
              <a:ext uri="{FF2B5EF4-FFF2-40B4-BE49-F238E27FC236}">
                <a16:creationId xmlns:a16="http://schemas.microsoft.com/office/drawing/2014/main" id="{3EF0B6D7-68D8-4B0A-A043-3430D418B8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79" r="15358"/>
          <a:stretch/>
        </p:blipFill>
        <p:spPr bwMode="auto">
          <a:xfrm>
            <a:off x="8673530" y="1655138"/>
            <a:ext cx="2903946" cy="190291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ome Entertainment - Why and how to bake your way through the ...">
            <a:extLst>
              <a:ext uri="{FF2B5EF4-FFF2-40B4-BE49-F238E27FC236}">
                <a16:creationId xmlns:a16="http://schemas.microsoft.com/office/drawing/2014/main" id="{A1FFA905-371C-4D4E-82D8-01445377EDE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6102"/>
          <a:stretch/>
        </p:blipFill>
        <p:spPr bwMode="auto">
          <a:xfrm>
            <a:off x="8496141" y="4727079"/>
            <a:ext cx="3258723" cy="1721173"/>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What happens to a coronavirus patient in intensive care? Euronews ...">
            <a:extLst>
              <a:ext uri="{FF2B5EF4-FFF2-40B4-BE49-F238E27FC236}">
                <a16:creationId xmlns:a16="http://schemas.microsoft.com/office/drawing/2014/main" id="{E762CF19-7119-4CD0-A48E-3F0D2974FC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524" y="1232206"/>
            <a:ext cx="3390116" cy="1903421"/>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Coronavirus: Belgium tops the world in number of deaths in ...">
            <a:extLst>
              <a:ext uri="{FF2B5EF4-FFF2-40B4-BE49-F238E27FC236}">
                <a16:creationId xmlns:a16="http://schemas.microsoft.com/office/drawing/2014/main" id="{31765F58-2A2C-4710-A4E7-02A3C21536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4853" y="3925041"/>
            <a:ext cx="3589373" cy="2395798"/>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Le port du masque n'est pas nécessaire, selon Marc Van Ranst - Le Soir">
            <a:extLst>
              <a:ext uri="{FF2B5EF4-FFF2-40B4-BE49-F238E27FC236}">
                <a16:creationId xmlns:a16="http://schemas.microsoft.com/office/drawing/2014/main" id="{0A6238AF-960D-4188-B638-F30645DB6AF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7038" y="2735688"/>
            <a:ext cx="2822240" cy="158929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252D4A2-3B64-412B-A252-93B482494366}"/>
              </a:ext>
            </a:extLst>
          </p:cNvPr>
          <p:cNvSpPr/>
          <p:nvPr/>
        </p:nvSpPr>
        <p:spPr>
          <a:xfrm>
            <a:off x="402191" y="1052113"/>
            <a:ext cx="5528647" cy="5535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Rectangle 11">
            <a:extLst>
              <a:ext uri="{FF2B5EF4-FFF2-40B4-BE49-F238E27FC236}">
                <a16:creationId xmlns:a16="http://schemas.microsoft.com/office/drawing/2014/main" id="{9EEF1BE4-F220-4ADA-9CF1-8725DA29D6DA}"/>
              </a:ext>
            </a:extLst>
          </p:cNvPr>
          <p:cNvSpPr/>
          <p:nvPr/>
        </p:nvSpPr>
        <p:spPr>
          <a:xfrm>
            <a:off x="6238132" y="1052113"/>
            <a:ext cx="5528647" cy="5535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608359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Titre 1">
            <a:extLst>
              <a:ext uri="{FF2B5EF4-FFF2-40B4-BE49-F238E27FC236}">
                <a16:creationId xmlns:a16="http://schemas.microsoft.com/office/drawing/2014/main" id="{8A1989D9-1E0B-42FD-9AB5-6EBF40BE0240}"/>
              </a:ext>
            </a:extLst>
          </p:cNvPr>
          <p:cNvSpPr>
            <a:spLocks noGrp="1"/>
          </p:cNvSpPr>
          <p:nvPr/>
        </p:nvSpPr>
        <p:spPr>
          <a:xfrm>
            <a:off x="838200" y="556995"/>
            <a:ext cx="10515600" cy="11336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200" kern="1200">
                <a:solidFill>
                  <a:schemeClr val="tx1"/>
                </a:solidFill>
                <a:latin typeface="Garamond"/>
              </a:rPr>
              <a:t>Qu’est-ce que cela a changé?</a:t>
            </a:r>
          </a:p>
        </p:txBody>
      </p:sp>
      <p:graphicFrame>
        <p:nvGraphicFramePr>
          <p:cNvPr id="28" name="Espace réservé du contenu 2">
            <a:extLst>
              <a:ext uri="{FF2B5EF4-FFF2-40B4-BE49-F238E27FC236}">
                <a16:creationId xmlns:a16="http://schemas.microsoft.com/office/drawing/2014/main" id="{88E2C0B1-0F47-431F-B188-27940C92FEF3}"/>
              </a:ext>
            </a:extLst>
          </p:cNvPr>
          <p:cNvGraphicFramePr>
            <a:graphicFrameLocks noGrp="1"/>
          </p:cNvGraphicFramePr>
          <p:nvPr>
            <p:ph idx="1"/>
            <p:extLst>
              <p:ext uri="{D42A27DB-BD31-4B8C-83A1-F6EECF244321}">
                <p14:modId xmlns:p14="http://schemas.microsoft.com/office/powerpoint/2010/main" val="924040330"/>
              </p:ext>
            </p:extLst>
          </p:nvPr>
        </p:nvGraphicFramePr>
        <p:xfrm>
          <a:off x="467226" y="1123782"/>
          <a:ext cx="11578389" cy="55845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a:extLst>
              <a:ext uri="{FF2B5EF4-FFF2-40B4-BE49-F238E27FC236}">
                <a16:creationId xmlns:a16="http://schemas.microsoft.com/office/drawing/2014/main" id="{D32BEFFC-F09B-42B6-BCD0-A44E8B462624}"/>
              </a:ext>
            </a:extLst>
          </p:cNvPr>
          <p:cNvSpPr/>
          <p:nvPr/>
        </p:nvSpPr>
        <p:spPr>
          <a:xfrm>
            <a:off x="623168" y="5665092"/>
            <a:ext cx="10945664" cy="786754"/>
          </a:xfrm>
          <a:prstGeom prst="rect">
            <a:avLst/>
          </a:prstGeom>
        </p:spPr>
        <p:txBody>
          <a:bodyPr wrap="square">
            <a:spAutoFit/>
          </a:bodyPr>
          <a:lstStyle/>
          <a:p>
            <a:pPr algn="just">
              <a:lnSpc>
                <a:spcPct val="150000"/>
              </a:lnSpc>
              <a:spcAft>
                <a:spcPts val="0"/>
              </a:spcAft>
            </a:pPr>
            <a:r>
              <a:rPr lang="fr-BE" sz="1600" dirty="0">
                <a:latin typeface="Times New Roman" panose="02020603050405020304" pitchFamily="18" charset="0"/>
                <a:ea typeface="Times New Roman" panose="02020603050405020304" pitchFamily="18" charset="0"/>
                <a:cs typeface="Times New Roman" panose="02020603050405020304" pitchFamily="18" charset="0"/>
              </a:rPr>
              <a:t>(Coyne et al., 2020; Greenberg et al., 2020; </a:t>
            </a:r>
            <a:r>
              <a:rPr lang="fr-BE" sz="1600" dirty="0" err="1">
                <a:latin typeface="Times New Roman" panose="02020603050405020304" pitchFamily="18" charset="0"/>
                <a:ea typeface="Times New Roman" panose="02020603050405020304" pitchFamily="18" charset="0"/>
                <a:cs typeface="Times New Roman" panose="02020603050405020304" pitchFamily="18" charset="0"/>
              </a:rPr>
              <a:t>Hado</a:t>
            </a:r>
            <a:r>
              <a:rPr lang="fr-BE" sz="1600" dirty="0">
                <a:latin typeface="Times New Roman" panose="02020603050405020304" pitchFamily="18" charset="0"/>
                <a:ea typeface="Times New Roman" panose="02020603050405020304" pitchFamily="18" charset="0"/>
                <a:cs typeface="Times New Roman" panose="02020603050405020304" pitchFamily="18" charset="0"/>
              </a:rPr>
              <a:t> &amp; </a:t>
            </a:r>
            <a:r>
              <a:rPr lang="fr-BE" sz="1600" dirty="0" err="1">
                <a:latin typeface="Times New Roman" panose="02020603050405020304" pitchFamily="18" charset="0"/>
                <a:ea typeface="Times New Roman" panose="02020603050405020304" pitchFamily="18" charset="0"/>
                <a:cs typeface="Times New Roman" panose="02020603050405020304" pitchFamily="18" charset="0"/>
              </a:rPr>
              <a:t>Friss</a:t>
            </a:r>
            <a:r>
              <a:rPr lang="fr-BE" sz="1600" dirty="0">
                <a:latin typeface="Times New Roman" panose="02020603050405020304" pitchFamily="18" charset="0"/>
                <a:ea typeface="Times New Roman" panose="02020603050405020304" pitchFamily="18" charset="0"/>
                <a:cs typeface="Times New Roman" panose="02020603050405020304" pitchFamily="18" charset="0"/>
              </a:rPr>
              <a:t> Feinberg, 2020; Kent et al., 2020; </a:t>
            </a:r>
            <a:r>
              <a:rPr lang="fr-BE" sz="1600" dirty="0" err="1">
                <a:latin typeface="Times New Roman" panose="02020603050405020304" pitchFamily="18" charset="0"/>
                <a:ea typeface="Times New Roman" panose="02020603050405020304" pitchFamily="18" charset="0"/>
                <a:cs typeface="Times New Roman" panose="02020603050405020304" pitchFamily="18" charset="0"/>
              </a:rPr>
              <a:t>Killen</a:t>
            </a:r>
            <a:r>
              <a:rPr lang="fr-BE" sz="1600" dirty="0">
                <a:latin typeface="Times New Roman" panose="02020603050405020304" pitchFamily="18" charset="0"/>
                <a:ea typeface="Times New Roman" panose="02020603050405020304" pitchFamily="18" charset="0"/>
                <a:cs typeface="Times New Roman" panose="02020603050405020304" pitchFamily="18" charset="0"/>
              </a:rPr>
              <a:t> et al., 2020; Labrum et al., 2020; </a:t>
            </a:r>
            <a:r>
              <a:rPr lang="fr-BE" sz="1600" dirty="0" err="1">
                <a:latin typeface="Times New Roman" panose="02020603050405020304" pitchFamily="18" charset="0"/>
                <a:ea typeface="Times New Roman" panose="02020603050405020304" pitchFamily="18" charset="0"/>
                <a:cs typeface="Times New Roman" panose="02020603050405020304" pitchFamily="18" charset="0"/>
              </a:rPr>
              <a:t>Lightfoot</a:t>
            </a:r>
            <a:r>
              <a:rPr lang="fr-BE" sz="1600" dirty="0">
                <a:latin typeface="Times New Roman" panose="02020603050405020304" pitchFamily="18" charset="0"/>
                <a:ea typeface="Times New Roman" panose="02020603050405020304" pitchFamily="18" charset="0"/>
                <a:cs typeface="Times New Roman" panose="02020603050405020304" pitchFamily="18" charset="0"/>
              </a:rPr>
              <a:t> &amp; </a:t>
            </a:r>
            <a:r>
              <a:rPr lang="fr-BE" sz="1600" dirty="0" err="1">
                <a:latin typeface="Times New Roman" panose="02020603050405020304" pitchFamily="18" charset="0"/>
                <a:ea typeface="Times New Roman" panose="02020603050405020304" pitchFamily="18" charset="0"/>
                <a:cs typeface="Times New Roman" panose="02020603050405020304" pitchFamily="18" charset="0"/>
              </a:rPr>
              <a:t>Moone</a:t>
            </a:r>
            <a:r>
              <a:rPr lang="fr-BE" sz="1600" dirty="0">
                <a:latin typeface="Times New Roman" panose="02020603050405020304" pitchFamily="18" charset="0"/>
                <a:ea typeface="Times New Roman" panose="02020603050405020304" pitchFamily="18" charset="0"/>
                <a:cs typeface="Times New Roman" panose="02020603050405020304" pitchFamily="18" charset="0"/>
              </a:rPr>
              <a:t>, 2020; McGee et al., 2020; </a:t>
            </a:r>
            <a:r>
              <a:rPr lang="fr-BE" sz="1600" dirty="0" err="1">
                <a:latin typeface="Times New Roman" panose="02020603050405020304" pitchFamily="18" charset="0"/>
                <a:ea typeface="Times New Roman" panose="02020603050405020304" pitchFamily="18" charset="0"/>
                <a:cs typeface="Times New Roman" panose="02020603050405020304" pitchFamily="18" charset="0"/>
              </a:rPr>
              <a:t>Onwumere</a:t>
            </a:r>
            <a:r>
              <a:rPr lang="fr-BE" sz="1600" dirty="0">
                <a:latin typeface="Times New Roman" panose="02020603050405020304" pitchFamily="18" charset="0"/>
                <a:ea typeface="Times New Roman" panose="02020603050405020304" pitchFamily="18" charset="0"/>
                <a:cs typeface="Times New Roman" panose="02020603050405020304" pitchFamily="18" charset="0"/>
              </a:rPr>
              <a:t>, 2020; Phillips et al., 2020)</a:t>
            </a:r>
          </a:p>
        </p:txBody>
      </p:sp>
    </p:spTree>
    <p:extLst>
      <p:ext uri="{BB962C8B-B14F-4D97-AF65-F5344CB8AC3E}">
        <p14:creationId xmlns:p14="http://schemas.microsoft.com/office/powerpoint/2010/main" val="1241878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ADFC8E-9E51-4467-BB12-B42A50A06F8C}"/>
              </a:ext>
            </a:extLst>
          </p:cNvPr>
          <p:cNvSpPr>
            <a:spLocks noGrp="1"/>
          </p:cNvSpPr>
          <p:nvPr>
            <p:ph type="title"/>
          </p:nvPr>
        </p:nvSpPr>
        <p:spPr>
          <a:xfrm>
            <a:off x="838200" y="365126"/>
            <a:ext cx="10515600" cy="1147152"/>
          </a:xfrm>
        </p:spPr>
        <p:txBody>
          <a:bodyPr/>
          <a:lstStyle/>
          <a:p>
            <a:r>
              <a:rPr lang="fr-BE" dirty="0">
                <a:latin typeface="Garamond" panose="02020404030301010803" pitchFamily="18" charset="0"/>
              </a:rPr>
              <a:t>Gérer l’épidémie</a:t>
            </a:r>
          </a:p>
        </p:txBody>
      </p:sp>
      <p:sp>
        <p:nvSpPr>
          <p:cNvPr id="3" name="Espace réservé du contenu 2">
            <a:extLst>
              <a:ext uri="{FF2B5EF4-FFF2-40B4-BE49-F238E27FC236}">
                <a16:creationId xmlns:a16="http://schemas.microsoft.com/office/drawing/2014/main" id="{DFB00BBC-0A09-418C-A968-2DD126B95DBE}"/>
              </a:ext>
            </a:extLst>
          </p:cNvPr>
          <p:cNvSpPr>
            <a:spLocks noGrp="1"/>
          </p:cNvSpPr>
          <p:nvPr>
            <p:ph idx="1"/>
          </p:nvPr>
        </p:nvSpPr>
        <p:spPr>
          <a:xfrm>
            <a:off x="838200" y="1354016"/>
            <a:ext cx="10515600" cy="4822948"/>
          </a:xfrm>
        </p:spPr>
        <p:txBody>
          <a:bodyPr>
            <a:normAutofit/>
          </a:bodyPr>
          <a:lstStyle/>
          <a:p>
            <a:pPr marL="0" indent="0">
              <a:buNone/>
            </a:pPr>
            <a:r>
              <a:rPr lang="fr-BE" sz="3200" dirty="0">
                <a:latin typeface="Garamond" panose="02020404030301010803" pitchFamily="18" charset="0"/>
              </a:rPr>
              <a:t>Peur de contaminer</a:t>
            </a:r>
          </a:p>
          <a:p>
            <a:pPr lvl="1"/>
            <a:r>
              <a:rPr lang="fr-BE" sz="2800" dirty="0">
                <a:latin typeface="Garamond" panose="02020404030301010803" pitchFamily="18" charset="0"/>
              </a:rPr>
              <a:t>Soi </a:t>
            </a:r>
          </a:p>
          <a:p>
            <a:pPr lvl="1"/>
            <a:r>
              <a:rPr lang="fr-BE" sz="2800" dirty="0">
                <a:latin typeface="Garamond" panose="02020404030301010803" pitchFamily="18" charset="0"/>
              </a:rPr>
              <a:t>Son (ses!) aidé</a:t>
            </a:r>
          </a:p>
          <a:p>
            <a:pPr lvl="2"/>
            <a:r>
              <a:rPr lang="fr-BE" sz="2400" dirty="0">
                <a:latin typeface="Garamond" panose="02020404030301010803" pitchFamily="18" charset="0"/>
              </a:rPr>
              <a:t>Arbitrage (bulle?)</a:t>
            </a:r>
          </a:p>
          <a:p>
            <a:pPr marL="0" indent="0">
              <a:buNone/>
            </a:pPr>
            <a:r>
              <a:rPr lang="fr-BE" sz="3200" dirty="0">
                <a:latin typeface="Garamond" panose="02020404030301010803" pitchFamily="18" charset="0"/>
              </a:rPr>
              <a:t>Crainte en cas d’hospitalisation</a:t>
            </a:r>
          </a:p>
          <a:p>
            <a:pPr lvl="1"/>
            <a:r>
              <a:rPr lang="fr-BE" sz="2800" dirty="0">
                <a:latin typeface="Garamond" panose="02020404030301010803" pitchFamily="18" charset="0"/>
              </a:rPr>
              <a:t>Qui prendra le relais?</a:t>
            </a:r>
          </a:p>
          <a:p>
            <a:pPr marL="0" indent="0">
              <a:buNone/>
            </a:pPr>
            <a:r>
              <a:rPr lang="fr-BE" sz="3200" dirty="0">
                <a:latin typeface="Garamond" panose="02020404030301010803" pitchFamily="18" charset="0"/>
              </a:rPr>
              <a:t>Rassurer l’aidé</a:t>
            </a:r>
          </a:p>
          <a:p>
            <a:pPr lvl="1"/>
            <a:r>
              <a:rPr lang="fr-BE" sz="2800" dirty="0">
                <a:latin typeface="Garamond" panose="02020404030301010803" pitchFamily="18" charset="0"/>
              </a:rPr>
              <a:t>Aidant comme médiateur avec l’extérieur</a:t>
            </a:r>
          </a:p>
          <a:p>
            <a:pPr lvl="1"/>
            <a:r>
              <a:rPr lang="fr-BE" sz="2800" dirty="0">
                <a:latin typeface="Garamond" panose="02020404030301010803" pitchFamily="18" charset="0"/>
              </a:rPr>
              <a:t>Construire du sens</a:t>
            </a:r>
          </a:p>
        </p:txBody>
      </p:sp>
      <p:pic>
        <p:nvPicPr>
          <p:cNvPr id="8194" name="Picture 2" descr="Kit Mignon Covid Motif Jeu De Motifs Sans Couture | Vecteur Premium">
            <a:extLst>
              <a:ext uri="{FF2B5EF4-FFF2-40B4-BE49-F238E27FC236}">
                <a16:creationId xmlns:a16="http://schemas.microsoft.com/office/drawing/2014/main" id="{E7F73343-2035-4732-A989-DCA929EFC8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681036"/>
            <a:ext cx="5962650" cy="298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768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ADFC8E-9E51-4467-BB12-B42A50A06F8C}"/>
              </a:ext>
            </a:extLst>
          </p:cNvPr>
          <p:cNvSpPr>
            <a:spLocks noGrp="1"/>
          </p:cNvSpPr>
          <p:nvPr>
            <p:ph type="title"/>
          </p:nvPr>
        </p:nvSpPr>
        <p:spPr>
          <a:xfrm>
            <a:off x="838200" y="365125"/>
            <a:ext cx="10515600" cy="1015267"/>
          </a:xfrm>
        </p:spPr>
        <p:txBody>
          <a:bodyPr/>
          <a:lstStyle/>
          <a:p>
            <a:r>
              <a:rPr lang="fr-BE" dirty="0">
                <a:latin typeface="Garamond" panose="02020404030301010803" pitchFamily="18" charset="0"/>
              </a:rPr>
              <a:t>Moins de soutien accessible</a:t>
            </a:r>
          </a:p>
        </p:txBody>
      </p:sp>
      <p:sp>
        <p:nvSpPr>
          <p:cNvPr id="3" name="Espace réservé du contenu 2">
            <a:extLst>
              <a:ext uri="{FF2B5EF4-FFF2-40B4-BE49-F238E27FC236}">
                <a16:creationId xmlns:a16="http://schemas.microsoft.com/office/drawing/2014/main" id="{DFB00BBC-0A09-418C-A968-2DD126B95DBE}"/>
              </a:ext>
            </a:extLst>
          </p:cNvPr>
          <p:cNvSpPr>
            <a:spLocks noGrp="1"/>
          </p:cNvSpPr>
          <p:nvPr>
            <p:ph idx="1"/>
          </p:nvPr>
        </p:nvSpPr>
        <p:spPr>
          <a:xfrm>
            <a:off x="838200" y="1591408"/>
            <a:ext cx="10515600" cy="4585555"/>
          </a:xfrm>
        </p:spPr>
        <p:txBody>
          <a:bodyPr>
            <a:normAutofit/>
          </a:bodyPr>
          <a:lstStyle/>
          <a:p>
            <a:pPr marL="0" indent="0">
              <a:buNone/>
            </a:pPr>
            <a:r>
              <a:rPr lang="fr-BE" sz="3200" dirty="0">
                <a:latin typeface="Garamond" panose="02020404030301010803" pitchFamily="18" charset="0"/>
              </a:rPr>
              <a:t>Accès aux soins plus difficile</a:t>
            </a:r>
          </a:p>
          <a:p>
            <a:pPr lvl="1"/>
            <a:r>
              <a:rPr lang="fr-BE" sz="2800" dirty="0">
                <a:latin typeface="Garamond" panose="02020404030301010803" pitchFamily="18" charset="0"/>
              </a:rPr>
              <a:t>Soignants pas toujours disponibles</a:t>
            </a:r>
          </a:p>
          <a:p>
            <a:pPr marL="0" indent="0">
              <a:buNone/>
            </a:pPr>
            <a:r>
              <a:rPr lang="fr-BE" sz="3200" dirty="0">
                <a:latin typeface="Garamond" panose="02020404030301010803" pitchFamily="18" charset="0"/>
              </a:rPr>
              <a:t>Fermeture répit et aide</a:t>
            </a:r>
          </a:p>
          <a:p>
            <a:pPr marL="0" indent="0">
              <a:buNone/>
            </a:pPr>
            <a:r>
              <a:rPr lang="fr-BE" sz="3200" dirty="0">
                <a:latin typeface="Garamond" panose="02020404030301010803" pitchFamily="18" charset="0"/>
              </a:rPr>
              <a:t>Support informel moins disponible</a:t>
            </a:r>
          </a:p>
          <a:p>
            <a:pPr lvl="1"/>
            <a:r>
              <a:rPr lang="fr-BE" sz="2800" dirty="0">
                <a:latin typeface="Garamond" panose="02020404030301010803" pitchFamily="18" charset="0"/>
              </a:rPr>
              <a:t>Emotionnel, instrumental</a:t>
            </a:r>
          </a:p>
          <a:p>
            <a:pPr lvl="1"/>
            <a:r>
              <a:rPr lang="fr-BE" sz="2800" dirty="0">
                <a:latin typeface="Garamond" panose="02020404030301010803" pitchFamily="18" charset="0"/>
              </a:rPr>
              <a:t>Coordination plus difficile entre aidants</a:t>
            </a:r>
          </a:p>
          <a:p>
            <a:pPr lvl="1"/>
            <a:r>
              <a:rPr lang="fr-BE" sz="2800" dirty="0">
                <a:latin typeface="Garamond" panose="02020404030301010803" pitchFamily="18" charset="0"/>
              </a:rPr>
              <a:t>Plus d’isolement</a:t>
            </a:r>
          </a:p>
          <a:p>
            <a:pPr marL="0" indent="0">
              <a:buNone/>
            </a:pPr>
            <a:endParaRPr lang="fr-BE" sz="3200" dirty="0">
              <a:latin typeface="Garamond" panose="02020404030301010803" pitchFamily="18" charset="0"/>
            </a:endParaRPr>
          </a:p>
        </p:txBody>
      </p:sp>
      <p:pic>
        <p:nvPicPr>
          <p:cNvPr id="6146" name="Picture 2" descr="Stay home», «A 12 heures, on ferme…: le coronavirus à la Une des journaux -  Le Soir">
            <a:extLst>
              <a:ext uri="{FF2B5EF4-FFF2-40B4-BE49-F238E27FC236}">
                <a16:creationId xmlns:a16="http://schemas.microsoft.com/office/drawing/2014/main" id="{EA7D1C36-B488-4E47-8896-CCA7F8016C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783" y="1754415"/>
            <a:ext cx="4749800" cy="4259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016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4ADFC8E-9E51-4467-BB12-B42A50A06F8C}"/>
              </a:ext>
            </a:extLst>
          </p:cNvPr>
          <p:cNvSpPr>
            <a:spLocks noGrp="1"/>
          </p:cNvSpPr>
          <p:nvPr>
            <p:ph type="title"/>
          </p:nvPr>
        </p:nvSpPr>
        <p:spPr>
          <a:xfrm>
            <a:off x="4553733" y="548464"/>
            <a:ext cx="6798541" cy="1675623"/>
          </a:xfrm>
        </p:spPr>
        <p:txBody>
          <a:bodyPr anchor="b">
            <a:normAutofit/>
          </a:bodyPr>
          <a:lstStyle/>
          <a:p>
            <a:r>
              <a:rPr lang="fr-BE" sz="4000" dirty="0">
                <a:latin typeface="Garamond" panose="02020404030301010803" pitchFamily="18" charset="0"/>
              </a:rPr>
              <a:t>Un sandwich de responsabilités à la maison</a:t>
            </a:r>
          </a:p>
        </p:txBody>
      </p:sp>
      <p:sp>
        <p:nvSpPr>
          <p:cNvPr id="3" name="Espace réservé du contenu 2">
            <a:extLst>
              <a:ext uri="{FF2B5EF4-FFF2-40B4-BE49-F238E27FC236}">
                <a16:creationId xmlns:a16="http://schemas.microsoft.com/office/drawing/2014/main" id="{DFB00BBC-0A09-418C-A968-2DD126B95DBE}"/>
              </a:ext>
            </a:extLst>
          </p:cNvPr>
          <p:cNvSpPr>
            <a:spLocks noGrp="1"/>
          </p:cNvSpPr>
          <p:nvPr>
            <p:ph idx="1"/>
          </p:nvPr>
        </p:nvSpPr>
        <p:spPr>
          <a:xfrm>
            <a:off x="4553734" y="2409830"/>
            <a:ext cx="6798539" cy="3705217"/>
          </a:xfrm>
        </p:spPr>
        <p:txBody>
          <a:bodyPr>
            <a:normAutofit/>
          </a:bodyPr>
          <a:lstStyle/>
          <a:p>
            <a:pPr marL="0" indent="0">
              <a:buNone/>
            </a:pPr>
            <a:r>
              <a:rPr lang="fr-BE" dirty="0" err="1">
                <a:latin typeface="Garamond" panose="02020404030301010803" pitchFamily="18" charset="0"/>
              </a:rPr>
              <a:t>Etre</a:t>
            </a:r>
            <a:r>
              <a:rPr lang="fr-BE" dirty="0">
                <a:latin typeface="Garamond" panose="02020404030301010803" pitchFamily="18" charset="0"/>
              </a:rPr>
              <a:t> </a:t>
            </a:r>
            <a:r>
              <a:rPr lang="fr-BE" dirty="0" err="1">
                <a:latin typeface="Garamond" panose="02020404030301010803" pitchFamily="18" charset="0"/>
              </a:rPr>
              <a:t>aidant.e</a:t>
            </a:r>
            <a:endParaRPr lang="fr-BE" dirty="0">
              <a:latin typeface="Garamond" panose="02020404030301010803" pitchFamily="18" charset="0"/>
            </a:endParaRPr>
          </a:p>
          <a:p>
            <a:pPr marL="0" indent="0">
              <a:buNone/>
            </a:pPr>
            <a:r>
              <a:rPr lang="fr-BE" dirty="0">
                <a:latin typeface="Garamond" panose="02020404030301010803" pitchFamily="18" charset="0"/>
              </a:rPr>
              <a:t>Ecole à la maison (parents)</a:t>
            </a:r>
          </a:p>
          <a:p>
            <a:pPr marL="0" indent="0">
              <a:buNone/>
            </a:pPr>
            <a:r>
              <a:rPr lang="fr-BE" dirty="0">
                <a:latin typeface="Garamond" panose="02020404030301010803" pitchFamily="18" charset="0"/>
              </a:rPr>
              <a:t>Ecole à la maison (jeunes aidants)</a:t>
            </a:r>
          </a:p>
          <a:p>
            <a:pPr marL="0" indent="0">
              <a:buNone/>
            </a:pPr>
            <a:r>
              <a:rPr lang="fr-BE" dirty="0">
                <a:latin typeface="Garamond" panose="02020404030301010803" pitchFamily="18" charset="0"/>
              </a:rPr>
              <a:t>Travail</a:t>
            </a:r>
          </a:p>
          <a:p>
            <a:pPr lvl="1"/>
            <a:r>
              <a:rPr lang="fr-BE" sz="2800" dirty="0">
                <a:latin typeface="Garamond" panose="02020404030301010803" pitchFamily="18" charset="0"/>
              </a:rPr>
              <a:t>Télétravail</a:t>
            </a:r>
          </a:p>
          <a:p>
            <a:pPr lvl="1"/>
            <a:r>
              <a:rPr lang="fr-BE" sz="2800" dirty="0">
                <a:latin typeface="Garamond" panose="02020404030301010803" pitchFamily="18" charset="0"/>
              </a:rPr>
              <a:t>Stress économique</a:t>
            </a:r>
          </a:p>
          <a:p>
            <a:pPr lvl="1"/>
            <a:r>
              <a:rPr lang="fr-BE" sz="2800" dirty="0">
                <a:latin typeface="Garamond" panose="02020404030301010803" pitchFamily="18" charset="0"/>
              </a:rPr>
              <a:t>Si travail extérieur </a:t>
            </a:r>
            <a:r>
              <a:rPr lang="fr-BE" sz="2800" dirty="0">
                <a:latin typeface="Garamond" panose="02020404030301010803" pitchFamily="18" charset="0"/>
                <a:sym typeface="Wingdings" panose="05000000000000000000" pitchFamily="2" charset="2"/>
              </a:rPr>
              <a:t> crainte du virus</a:t>
            </a:r>
            <a:endParaRPr lang="fr-BE" sz="2800" dirty="0">
              <a:latin typeface="Garamond" panose="02020404030301010803" pitchFamily="18" charset="0"/>
            </a:endParaRPr>
          </a:p>
        </p:txBody>
      </p:sp>
      <p:pic>
        <p:nvPicPr>
          <p:cNvPr id="8" name="Image 7" descr="Une image contenant dessin&#10;&#10;Description générée automatiquement">
            <a:extLst>
              <a:ext uri="{FF2B5EF4-FFF2-40B4-BE49-F238E27FC236}">
                <a16:creationId xmlns:a16="http://schemas.microsoft.com/office/drawing/2014/main" id="{6F6928D3-B263-4E50-8DFB-1B32D13A06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710" y="392066"/>
            <a:ext cx="2926689" cy="5722981"/>
          </a:xfrm>
          <a:prstGeom prst="rect">
            <a:avLst/>
          </a:prstGeom>
        </p:spPr>
      </p:pic>
    </p:spTree>
    <p:extLst>
      <p:ext uri="{BB962C8B-B14F-4D97-AF65-F5344CB8AC3E}">
        <p14:creationId xmlns:p14="http://schemas.microsoft.com/office/powerpoint/2010/main" val="3660989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ADFC8E-9E51-4467-BB12-B42A50A06F8C}"/>
              </a:ext>
            </a:extLst>
          </p:cNvPr>
          <p:cNvSpPr>
            <a:spLocks noGrp="1"/>
          </p:cNvSpPr>
          <p:nvPr>
            <p:ph type="title"/>
          </p:nvPr>
        </p:nvSpPr>
        <p:spPr/>
        <p:txBody>
          <a:bodyPr/>
          <a:lstStyle/>
          <a:p>
            <a:r>
              <a:rPr lang="fr-BE" dirty="0">
                <a:latin typeface="Garamond" panose="02020404030301010803" pitchFamily="18" charset="0"/>
              </a:rPr>
              <a:t>Aider à la maison</a:t>
            </a:r>
          </a:p>
        </p:txBody>
      </p:sp>
      <p:sp>
        <p:nvSpPr>
          <p:cNvPr id="3" name="Espace réservé du contenu 2">
            <a:extLst>
              <a:ext uri="{FF2B5EF4-FFF2-40B4-BE49-F238E27FC236}">
                <a16:creationId xmlns:a16="http://schemas.microsoft.com/office/drawing/2014/main" id="{DFB00BBC-0A09-418C-A968-2DD126B95DBE}"/>
              </a:ext>
            </a:extLst>
          </p:cNvPr>
          <p:cNvSpPr>
            <a:spLocks noGrp="1"/>
          </p:cNvSpPr>
          <p:nvPr>
            <p:ph idx="1"/>
          </p:nvPr>
        </p:nvSpPr>
        <p:spPr>
          <a:xfrm>
            <a:off x="838200" y="1556238"/>
            <a:ext cx="10515600" cy="4826977"/>
          </a:xfrm>
        </p:spPr>
        <p:txBody>
          <a:bodyPr>
            <a:normAutofit/>
          </a:bodyPr>
          <a:lstStyle/>
          <a:p>
            <a:pPr marL="0" indent="0">
              <a:buNone/>
            </a:pPr>
            <a:r>
              <a:rPr lang="fr-BE" dirty="0">
                <a:latin typeface="Garamond" panose="02020404030301010803" pitchFamily="18" charset="0"/>
                <a:sym typeface="Wingdings" panose="05000000000000000000" pitchFamily="2" charset="2"/>
              </a:rPr>
              <a:t>Plus de soins et de supervision</a:t>
            </a:r>
          </a:p>
          <a:p>
            <a:pPr marL="0" indent="0">
              <a:buNone/>
            </a:pPr>
            <a:r>
              <a:rPr lang="fr-BE" dirty="0">
                <a:latin typeface="Garamond" panose="02020404030301010803" pitchFamily="18" charset="0"/>
                <a:sym typeface="Wingdings" panose="05000000000000000000" pitchFamily="2" charset="2"/>
              </a:rPr>
              <a:t>Tâches inhabituelles à faire soi-même</a:t>
            </a:r>
          </a:p>
          <a:p>
            <a:pPr lvl="1"/>
            <a:r>
              <a:rPr lang="fr-BE" dirty="0">
                <a:latin typeface="Garamond" panose="02020404030301010803" pitchFamily="18" charset="0"/>
                <a:sym typeface="Wingdings" panose="05000000000000000000" pitchFamily="2" charset="2"/>
              </a:rPr>
              <a:t>Ni formé, ni préparé</a:t>
            </a:r>
          </a:p>
          <a:p>
            <a:pPr marL="0" indent="0">
              <a:buNone/>
            </a:pPr>
            <a:r>
              <a:rPr lang="fr-BE" dirty="0">
                <a:latin typeface="Garamond" panose="02020404030301010803" pitchFamily="18" charset="0"/>
              </a:rPr>
              <a:t>Maintenir les activités et routines</a:t>
            </a:r>
          </a:p>
          <a:p>
            <a:pPr lvl="1"/>
            <a:r>
              <a:rPr lang="fr-BE" dirty="0">
                <a:latin typeface="Garamond" panose="02020404030301010803" pitchFamily="18" charset="0"/>
              </a:rPr>
              <a:t>Pallier à leur annulation</a:t>
            </a:r>
          </a:p>
          <a:p>
            <a:pPr marL="0" indent="0">
              <a:buNone/>
            </a:pPr>
            <a:r>
              <a:rPr lang="fr-BE" dirty="0">
                <a:latin typeface="Garamond" panose="02020404030301010803" pitchFamily="18" charset="0"/>
              </a:rPr>
              <a:t>Moins de temps pour soi</a:t>
            </a:r>
          </a:p>
        </p:txBody>
      </p:sp>
      <p:sp>
        <p:nvSpPr>
          <p:cNvPr id="4" name="Rectangle 3">
            <a:extLst>
              <a:ext uri="{FF2B5EF4-FFF2-40B4-BE49-F238E27FC236}">
                <a16:creationId xmlns:a16="http://schemas.microsoft.com/office/drawing/2014/main" id="{03939699-DCD3-426A-837E-3780460FDF01}"/>
              </a:ext>
            </a:extLst>
          </p:cNvPr>
          <p:cNvSpPr/>
          <p:nvPr/>
        </p:nvSpPr>
        <p:spPr>
          <a:xfrm>
            <a:off x="6465529" y="4031911"/>
            <a:ext cx="6096000" cy="1938992"/>
          </a:xfrm>
          <a:prstGeom prst="rect">
            <a:avLst/>
          </a:prstGeom>
        </p:spPr>
        <p:txBody>
          <a:bodyPr>
            <a:spAutoFit/>
          </a:bodyPr>
          <a:lstStyle/>
          <a:p>
            <a:r>
              <a:rPr lang="fr-BE" sz="2400" dirty="0">
                <a:latin typeface="Garamond" panose="02020404030301010803" pitchFamily="18" charset="0"/>
              </a:rPr>
              <a:t>Plus de temps ensemble</a:t>
            </a:r>
          </a:p>
          <a:p>
            <a:pPr lvl="1"/>
            <a:r>
              <a:rPr lang="fr-BE" sz="2400" dirty="0">
                <a:latin typeface="Garamond" panose="02020404030301010803" pitchFamily="18" charset="0"/>
              </a:rPr>
              <a:t>Partage des tâches</a:t>
            </a:r>
          </a:p>
          <a:p>
            <a:pPr lvl="1"/>
            <a:r>
              <a:rPr lang="fr-BE" sz="2400" dirty="0">
                <a:latin typeface="Garamond" panose="02020404030301010803" pitchFamily="18" charset="0"/>
              </a:rPr>
              <a:t>Présence de plusieurs aidants</a:t>
            </a:r>
          </a:p>
          <a:p>
            <a:pPr lvl="1"/>
            <a:r>
              <a:rPr lang="fr-BE" sz="2400" dirty="0">
                <a:latin typeface="Garamond" panose="02020404030301010803" pitchFamily="18" charset="0"/>
              </a:rPr>
              <a:t>Moins de trajets</a:t>
            </a:r>
          </a:p>
          <a:p>
            <a:pPr lvl="1"/>
            <a:r>
              <a:rPr lang="fr-BE" sz="2400" dirty="0">
                <a:latin typeface="Garamond" panose="02020404030301010803" pitchFamily="18" charset="0"/>
              </a:rPr>
              <a:t>Plus de proximité</a:t>
            </a:r>
          </a:p>
        </p:txBody>
      </p:sp>
      <p:pic>
        <p:nvPicPr>
          <p:cNvPr id="1026" name="Picture 2" descr="One World: Together At Home Special to Celebrate COVID-19 Workers - Vidéos  - VivreIci">
            <a:extLst>
              <a:ext uri="{FF2B5EF4-FFF2-40B4-BE49-F238E27FC236}">
                <a16:creationId xmlns:a16="http://schemas.microsoft.com/office/drawing/2014/main" id="{A622A646-CACD-4386-8757-FC12FD8057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077" t="37768" r="31880" b="35641"/>
          <a:stretch/>
        </p:blipFill>
        <p:spPr bwMode="auto">
          <a:xfrm>
            <a:off x="7093897" y="1239521"/>
            <a:ext cx="4493583" cy="1917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370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838200" y="365126"/>
            <a:ext cx="10515600" cy="807692"/>
          </a:xfrm>
        </p:spPr>
        <p:txBody>
          <a:bodyPr/>
          <a:lstStyle/>
          <a:p>
            <a:r>
              <a:rPr lang="fr-BE" dirty="0">
                <a:latin typeface="Garamond" panose="02020404030301010803" pitchFamily="18" charset="0"/>
              </a:rPr>
              <a:t>Être </a:t>
            </a:r>
            <a:r>
              <a:rPr lang="fr-BE" dirty="0" err="1">
                <a:latin typeface="Garamond" panose="02020404030301010803" pitchFamily="18" charset="0"/>
              </a:rPr>
              <a:t>aidant.e</a:t>
            </a:r>
            <a:r>
              <a:rPr lang="fr-BE" dirty="0">
                <a:latin typeface="Garamond" panose="02020404030301010803" pitchFamily="18" charset="0"/>
              </a:rPr>
              <a:t>, c’est …</a:t>
            </a:r>
            <a:endParaRPr lang="en-US" dirty="0">
              <a:latin typeface="Garamond" panose="02020404030301010803" pitchFamily="18" charset="0"/>
            </a:endParaRPr>
          </a:p>
        </p:txBody>
      </p:sp>
      <p:sp>
        <p:nvSpPr>
          <p:cNvPr id="3" name="Espace réservé du contenu 2"/>
          <p:cNvSpPr>
            <a:spLocks noGrp="1"/>
          </p:cNvSpPr>
          <p:nvPr>
            <p:ph idx="1"/>
            <p:custDataLst>
              <p:tags r:id="rId2"/>
            </p:custDataLst>
          </p:nvPr>
        </p:nvSpPr>
        <p:spPr>
          <a:xfrm>
            <a:off x="838199" y="1358900"/>
            <a:ext cx="7046747" cy="4549531"/>
          </a:xfrm>
        </p:spPr>
        <p:txBody>
          <a:bodyPr>
            <a:normAutofit/>
          </a:bodyPr>
          <a:lstStyle/>
          <a:p>
            <a:pPr marL="0" indent="0">
              <a:buNone/>
            </a:pPr>
            <a:r>
              <a:rPr lang="fr-BE" sz="3200" dirty="0">
                <a:latin typeface="Garamond" panose="02020404030301010803" pitchFamily="18" charset="0"/>
              </a:rPr>
              <a:t>Une source de joie et d’accomplissement</a:t>
            </a:r>
          </a:p>
          <a:p>
            <a:pPr marL="0" indent="0">
              <a:buNone/>
            </a:pPr>
            <a:r>
              <a:rPr lang="fr-BE" sz="3200" dirty="0">
                <a:latin typeface="Garamond" panose="02020404030301010803" pitchFamily="18" charset="0"/>
              </a:rPr>
              <a:t>Et en même temps… </a:t>
            </a:r>
          </a:p>
          <a:p>
            <a:pPr marL="457200" lvl="1" indent="0">
              <a:buNone/>
            </a:pPr>
            <a:r>
              <a:rPr lang="fr-BE" sz="2800" dirty="0">
                <a:latin typeface="Garamond" panose="02020404030301010803" pitchFamily="18" charset="0"/>
              </a:rPr>
              <a:t>Proche et soignant</a:t>
            </a:r>
          </a:p>
          <a:p>
            <a:pPr marL="457200" lvl="1" indent="0">
              <a:buNone/>
            </a:pPr>
            <a:r>
              <a:rPr lang="fr-BE" sz="2800" dirty="0">
                <a:latin typeface="Garamond" panose="02020404030301010803" pitchFamily="18" charset="0"/>
              </a:rPr>
              <a:t>Diversité des tâches</a:t>
            </a:r>
          </a:p>
          <a:p>
            <a:pPr marL="457200" lvl="1" indent="0">
              <a:buNone/>
            </a:pPr>
            <a:r>
              <a:rPr lang="fr-BE" sz="2800" dirty="0">
                <a:latin typeface="Garamond" panose="02020404030301010803" pitchFamily="18" charset="0"/>
              </a:rPr>
              <a:t>Gérer des émotions </a:t>
            </a:r>
          </a:p>
          <a:p>
            <a:pPr marL="914400" lvl="2" indent="0">
              <a:buNone/>
            </a:pPr>
            <a:r>
              <a:rPr lang="fr-BE" sz="2400" dirty="0">
                <a:latin typeface="Garamond" panose="02020404030301010803" pitchFamily="18" charset="0"/>
              </a:rPr>
              <a:t>Et soutenir la personne aidée</a:t>
            </a:r>
          </a:p>
          <a:p>
            <a:pPr marL="457200" lvl="1" indent="0">
              <a:buNone/>
            </a:pPr>
            <a:r>
              <a:rPr lang="fr-BE" sz="2800">
                <a:latin typeface="Garamond" panose="02020404030301010803" pitchFamily="18" charset="0"/>
              </a:rPr>
              <a:t>Vivre </a:t>
            </a:r>
            <a:r>
              <a:rPr lang="fr-BE" sz="2800" dirty="0">
                <a:latin typeface="Garamond" panose="02020404030301010803" pitchFamily="18" charset="0"/>
              </a:rPr>
              <a:t>sa propre vie !</a:t>
            </a:r>
          </a:p>
        </p:txBody>
      </p:sp>
      <p:sp>
        <p:nvSpPr>
          <p:cNvPr id="13" name="Titre 1">
            <a:extLst>
              <a:ext uri="{FF2B5EF4-FFF2-40B4-BE49-F238E27FC236}">
                <a16:creationId xmlns:a16="http://schemas.microsoft.com/office/drawing/2014/main" id="{7CF117C1-9490-46E5-A39C-3E6AC2B9636F}"/>
              </a:ext>
            </a:extLst>
          </p:cNvPr>
          <p:cNvSpPr txBox="1">
            <a:spLocks/>
          </p:cNvSpPr>
          <p:nvPr>
            <p:custDataLst>
              <p:tags r:id="rId3"/>
            </p:custDataLst>
          </p:nvPr>
        </p:nvSpPr>
        <p:spPr>
          <a:xfrm>
            <a:off x="737690" y="4858466"/>
            <a:ext cx="7977102" cy="128616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a:latin typeface="Garamond" panose="02020404030301010803" pitchFamily="18" charset="0"/>
              </a:rPr>
              <a:t>Bref</a:t>
            </a:r>
            <a:r>
              <a:rPr lang="en-US" dirty="0">
                <a:latin typeface="Garamond" panose="02020404030301010803" pitchFamily="18" charset="0"/>
              </a:rPr>
              <a:t> … Un </a:t>
            </a:r>
            <a:r>
              <a:rPr lang="en-US" dirty="0" err="1">
                <a:latin typeface="Garamond" panose="02020404030301010803" pitchFamily="18" charset="0"/>
              </a:rPr>
              <a:t>équilibre</a:t>
            </a:r>
            <a:r>
              <a:rPr lang="en-US" dirty="0">
                <a:latin typeface="Garamond" panose="02020404030301010803" pitchFamily="18" charset="0"/>
              </a:rPr>
              <a:t> </a:t>
            </a:r>
            <a:r>
              <a:rPr lang="en-US" dirty="0" err="1">
                <a:latin typeface="Garamond" panose="02020404030301010803" pitchFamily="18" charset="0"/>
              </a:rPr>
              <a:t>parfois</a:t>
            </a:r>
            <a:r>
              <a:rPr lang="en-US" dirty="0">
                <a:latin typeface="Garamond" panose="02020404030301010803" pitchFamily="18" charset="0"/>
              </a:rPr>
              <a:t> </a:t>
            </a:r>
            <a:r>
              <a:rPr lang="en-US" dirty="0" err="1">
                <a:latin typeface="Garamond" panose="02020404030301010803" pitchFamily="18" charset="0"/>
              </a:rPr>
              <a:t>délicat</a:t>
            </a:r>
            <a:endParaRPr lang="en-US" dirty="0">
              <a:latin typeface="Garamond" panose="02020404030301010803" pitchFamily="18" charset="0"/>
            </a:endParaRPr>
          </a:p>
        </p:txBody>
      </p:sp>
      <p:pic>
        <p:nvPicPr>
          <p:cNvPr id="1026" name="Picture 2" descr="Female Tightrope Walker Silhouette, HD Png Download - kindpng">
            <a:extLst>
              <a:ext uri="{FF2B5EF4-FFF2-40B4-BE49-F238E27FC236}">
                <a16:creationId xmlns:a16="http://schemas.microsoft.com/office/drawing/2014/main" id="{E2EA6934-5629-4D0A-94AA-748D467458EF}"/>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6479" b="91145" l="6163" r="93372">
                        <a14:foregroundMark x1="54767" y1="24946" x2="53372" y2="7991"/>
                        <a14:foregroundMark x1="7907" y1="43737" x2="6395" y2="42765"/>
                        <a14:foregroundMark x1="91860" y1="90173" x2="93488" y2="91145"/>
                        <a14:foregroundMark x1="53721" y1="11987" x2="53953" y2="6479"/>
                      </a14:backgroundRemoval>
                    </a14:imgEffect>
                  </a14:imgLayer>
                </a14:imgProps>
              </a:ext>
              <a:ext uri="{28A0092B-C50C-407E-A947-70E740481C1C}">
                <a14:useLocalDpi xmlns:a14="http://schemas.microsoft.com/office/drawing/2010/main" val="0"/>
              </a:ext>
            </a:extLst>
          </a:blip>
          <a:srcRect/>
          <a:stretch>
            <a:fillRect/>
          </a:stretch>
        </p:blipFill>
        <p:spPr bwMode="auto">
          <a:xfrm>
            <a:off x="8269365" y="1358900"/>
            <a:ext cx="3490032" cy="3757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28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ADFC8E-9E51-4467-BB12-B42A50A06F8C}"/>
              </a:ext>
            </a:extLst>
          </p:cNvPr>
          <p:cNvSpPr>
            <a:spLocks noGrp="1"/>
          </p:cNvSpPr>
          <p:nvPr>
            <p:ph type="title"/>
          </p:nvPr>
        </p:nvSpPr>
        <p:spPr>
          <a:xfrm>
            <a:off x="838200" y="365125"/>
            <a:ext cx="10515600" cy="944929"/>
          </a:xfrm>
        </p:spPr>
        <p:txBody>
          <a:bodyPr/>
          <a:lstStyle/>
          <a:p>
            <a:r>
              <a:rPr lang="fr-BE" dirty="0">
                <a:latin typeface="Garamond" panose="02020404030301010803" pitchFamily="18" charset="0"/>
              </a:rPr>
              <a:t>Aidé en institution</a:t>
            </a:r>
          </a:p>
        </p:txBody>
      </p:sp>
      <p:sp>
        <p:nvSpPr>
          <p:cNvPr id="3" name="Espace réservé du contenu 2">
            <a:extLst>
              <a:ext uri="{FF2B5EF4-FFF2-40B4-BE49-F238E27FC236}">
                <a16:creationId xmlns:a16="http://schemas.microsoft.com/office/drawing/2014/main" id="{DFB00BBC-0A09-418C-A968-2DD126B95DBE}"/>
              </a:ext>
            </a:extLst>
          </p:cNvPr>
          <p:cNvSpPr>
            <a:spLocks noGrp="1"/>
          </p:cNvSpPr>
          <p:nvPr>
            <p:ph idx="1"/>
          </p:nvPr>
        </p:nvSpPr>
        <p:spPr>
          <a:xfrm>
            <a:off x="838200" y="1617785"/>
            <a:ext cx="10515600" cy="4559178"/>
          </a:xfrm>
        </p:spPr>
        <p:txBody>
          <a:bodyPr>
            <a:normAutofit/>
          </a:bodyPr>
          <a:lstStyle/>
          <a:p>
            <a:pPr marL="0" indent="0">
              <a:buNone/>
            </a:pPr>
            <a:r>
              <a:rPr lang="fr-BE" sz="3200" dirty="0">
                <a:latin typeface="Garamond" panose="02020404030301010803" pitchFamily="18" charset="0"/>
              </a:rPr>
              <a:t>Limitation des contacts</a:t>
            </a:r>
          </a:p>
          <a:p>
            <a:pPr lvl="1"/>
            <a:r>
              <a:rPr lang="fr-BE" sz="2800" dirty="0">
                <a:latin typeface="Garamond" panose="02020404030301010803" pitchFamily="18" charset="0"/>
              </a:rPr>
              <a:t>Source d’inquiétude (aidant et aidé)</a:t>
            </a:r>
          </a:p>
          <a:p>
            <a:pPr lvl="1"/>
            <a:r>
              <a:rPr lang="fr-BE" sz="2800" dirty="0">
                <a:latin typeface="Garamond" panose="02020404030301010803" pitchFamily="18" charset="0"/>
              </a:rPr>
              <a:t>Plus de culpabilité?</a:t>
            </a:r>
          </a:p>
          <a:p>
            <a:pPr marL="0" indent="0">
              <a:buNone/>
            </a:pPr>
            <a:r>
              <a:rPr lang="fr-BE" sz="3200" dirty="0">
                <a:latin typeface="Garamond" panose="02020404030301010803" pitchFamily="18" charset="0"/>
              </a:rPr>
              <a:t>Moins d’échanges avec les soignants</a:t>
            </a:r>
          </a:p>
          <a:p>
            <a:endParaRPr lang="fr-BE" sz="3200" dirty="0">
              <a:latin typeface="Garamond" panose="02020404030301010803" pitchFamily="18" charset="0"/>
            </a:endParaRPr>
          </a:p>
          <a:p>
            <a:pPr marL="0" indent="0">
              <a:buNone/>
            </a:pPr>
            <a:r>
              <a:rPr lang="fr-BE" sz="3200" dirty="0">
                <a:latin typeface="Garamond" panose="02020404030301010803" pitchFamily="18" charset="0"/>
              </a:rPr>
              <a:t>Une nécessaire créativité</a:t>
            </a:r>
          </a:p>
          <a:p>
            <a:pPr lvl="1"/>
            <a:r>
              <a:rPr lang="fr-BE" sz="2800" dirty="0">
                <a:latin typeface="Garamond" panose="02020404030301010803" pitchFamily="18" charset="0"/>
              </a:rPr>
              <a:t>Personne-contact</a:t>
            </a:r>
          </a:p>
          <a:p>
            <a:pPr lvl="1"/>
            <a:r>
              <a:rPr lang="fr-BE" sz="2800" dirty="0">
                <a:latin typeface="Garamond" panose="02020404030301010803" pitchFamily="18" charset="0"/>
              </a:rPr>
              <a:t>Télécommunication</a:t>
            </a:r>
          </a:p>
          <a:p>
            <a:pPr lvl="1"/>
            <a:r>
              <a:rPr lang="fr-BE" sz="2800" dirty="0">
                <a:latin typeface="Garamond" panose="02020404030301010803" pitchFamily="18" charset="0"/>
              </a:rPr>
              <a:t>Windows </a:t>
            </a:r>
            <a:r>
              <a:rPr lang="fr-BE" sz="2800" dirty="0" err="1">
                <a:latin typeface="Garamond" panose="02020404030301010803" pitchFamily="18" charset="0"/>
              </a:rPr>
              <a:t>greetings</a:t>
            </a:r>
            <a:r>
              <a:rPr lang="fr-BE" sz="2800" dirty="0">
                <a:latin typeface="Garamond" panose="02020404030301010803" pitchFamily="18" charset="0"/>
              </a:rPr>
              <a:t> </a:t>
            </a:r>
          </a:p>
        </p:txBody>
      </p:sp>
      <p:pic>
        <p:nvPicPr>
          <p:cNvPr id="1026" name="Picture 2" descr="Health minister announces families can visit residents inside care ...">
            <a:extLst>
              <a:ext uri="{FF2B5EF4-FFF2-40B4-BE49-F238E27FC236}">
                <a16:creationId xmlns:a16="http://schemas.microsoft.com/office/drawing/2014/main" id="{41B60230-0225-45A0-B594-7A421EF048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3651" y="3741494"/>
            <a:ext cx="41148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to help older adults to use video calling to stay connected">
            <a:extLst>
              <a:ext uri="{FF2B5EF4-FFF2-40B4-BE49-F238E27FC236}">
                <a16:creationId xmlns:a16="http://schemas.microsoft.com/office/drawing/2014/main" id="{11C2DCD6-90CB-46E2-80CC-173B961BB0E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21" t="3341" r="10625" b="9847"/>
          <a:stretch/>
        </p:blipFill>
        <p:spPr bwMode="auto">
          <a:xfrm>
            <a:off x="7421215" y="592966"/>
            <a:ext cx="3717236" cy="2514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508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FB00BBC-0A09-418C-A968-2DD126B95DBE}"/>
              </a:ext>
            </a:extLst>
          </p:cNvPr>
          <p:cNvSpPr>
            <a:spLocks noGrp="1"/>
          </p:cNvSpPr>
          <p:nvPr>
            <p:ph idx="1"/>
          </p:nvPr>
        </p:nvSpPr>
        <p:spPr>
          <a:xfrm>
            <a:off x="4965431" y="2438400"/>
            <a:ext cx="6586489" cy="3785419"/>
          </a:xfrm>
        </p:spPr>
        <p:txBody>
          <a:bodyPr>
            <a:normAutofit/>
          </a:bodyPr>
          <a:lstStyle/>
          <a:p>
            <a:pPr marL="0" indent="0">
              <a:buNone/>
            </a:pPr>
            <a:r>
              <a:rPr lang="fr-BE" dirty="0">
                <a:latin typeface="Garamond" panose="02020404030301010803" pitchFamily="18" charset="0"/>
              </a:rPr>
              <a:t>Toutes les conclusions n’ont pas encore été tirées</a:t>
            </a:r>
          </a:p>
          <a:p>
            <a:pPr marL="0" indent="0">
              <a:buNone/>
            </a:pPr>
            <a:r>
              <a:rPr lang="fr-BE" dirty="0">
                <a:latin typeface="Garamond" panose="02020404030301010803" pitchFamily="18" charset="0"/>
              </a:rPr>
              <a:t>Révélateur de fragilités existantes</a:t>
            </a:r>
          </a:p>
          <a:p>
            <a:pPr lvl="1"/>
            <a:r>
              <a:rPr lang="fr-BE" sz="2800" dirty="0">
                <a:latin typeface="Garamond" panose="02020404030301010803" pitchFamily="18" charset="0"/>
              </a:rPr>
              <a:t>Disponibilité des services d’aide</a:t>
            </a:r>
          </a:p>
          <a:p>
            <a:pPr lvl="1"/>
            <a:r>
              <a:rPr lang="fr-BE" sz="2800" dirty="0">
                <a:latin typeface="Garamond" panose="02020404030301010803" pitchFamily="18" charset="0"/>
              </a:rPr>
              <a:t>Isolement</a:t>
            </a:r>
          </a:p>
          <a:p>
            <a:pPr lvl="1"/>
            <a:r>
              <a:rPr lang="fr-BE" sz="2800" dirty="0">
                <a:latin typeface="Garamond" panose="02020404030301010803" pitchFamily="18" charset="0"/>
              </a:rPr>
              <a:t>Problèmes financiers</a:t>
            </a:r>
          </a:p>
          <a:p>
            <a:pPr lvl="1"/>
            <a:r>
              <a:rPr lang="fr-BE" sz="2800" dirty="0">
                <a:latin typeface="Garamond" panose="02020404030301010803" pitchFamily="18" charset="0"/>
              </a:rPr>
              <a:t>Incompréhension</a:t>
            </a:r>
          </a:p>
          <a:p>
            <a:pPr marL="0" indent="0">
              <a:buNone/>
            </a:pPr>
            <a:r>
              <a:rPr lang="fr-BE" dirty="0">
                <a:latin typeface="Garamond" panose="02020404030301010803" pitchFamily="18" charset="0"/>
              </a:rPr>
              <a:t>Un vécu individuel différent</a:t>
            </a:r>
          </a:p>
        </p:txBody>
      </p:sp>
      <p:pic>
        <p:nvPicPr>
          <p:cNvPr id="11" name="Picture 4" descr="Tips for Avoiding Foggy Eyeglasses When You Wear Your Face Mask ...">
            <a:extLst>
              <a:ext uri="{FF2B5EF4-FFF2-40B4-BE49-F238E27FC236}">
                <a16:creationId xmlns:a16="http://schemas.microsoft.com/office/drawing/2014/main" id="{245FA473-DE5C-431B-BD3F-B2D740C312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285" r="28287"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29D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7097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ADFC8E-9E51-4467-BB12-B42A50A06F8C}"/>
              </a:ext>
            </a:extLst>
          </p:cNvPr>
          <p:cNvSpPr>
            <a:spLocks noGrp="1"/>
          </p:cNvSpPr>
          <p:nvPr>
            <p:ph type="title"/>
          </p:nvPr>
        </p:nvSpPr>
        <p:spPr/>
        <p:txBody>
          <a:bodyPr/>
          <a:lstStyle/>
          <a:p>
            <a:r>
              <a:rPr lang="fr-BE" dirty="0">
                <a:latin typeface="Garamond" panose="02020404030301010803" pitchFamily="18" charset="0"/>
              </a:rPr>
              <a:t>Opportunité</a:t>
            </a:r>
          </a:p>
        </p:txBody>
      </p:sp>
      <p:sp>
        <p:nvSpPr>
          <p:cNvPr id="3" name="Espace réservé du contenu 2">
            <a:extLst>
              <a:ext uri="{FF2B5EF4-FFF2-40B4-BE49-F238E27FC236}">
                <a16:creationId xmlns:a16="http://schemas.microsoft.com/office/drawing/2014/main" id="{DFB00BBC-0A09-418C-A968-2DD126B95DBE}"/>
              </a:ext>
            </a:extLst>
          </p:cNvPr>
          <p:cNvSpPr>
            <a:spLocks noGrp="1"/>
          </p:cNvSpPr>
          <p:nvPr>
            <p:ph idx="1"/>
          </p:nvPr>
        </p:nvSpPr>
        <p:spPr/>
        <p:txBody>
          <a:bodyPr/>
          <a:lstStyle/>
          <a:p>
            <a:pPr marL="0" indent="0">
              <a:buNone/>
            </a:pPr>
            <a:r>
              <a:rPr lang="fr-BE" dirty="0">
                <a:latin typeface="Garamond" panose="02020404030301010803" pitchFamily="18" charset="0"/>
              </a:rPr>
              <a:t>Renforcer le soutien informel (autres membres famille)</a:t>
            </a:r>
          </a:p>
          <a:p>
            <a:pPr marL="0" indent="0">
              <a:buNone/>
            </a:pPr>
            <a:r>
              <a:rPr lang="fr-BE" dirty="0">
                <a:latin typeface="Garamond" panose="02020404030301010803" pitchFamily="18" charset="0"/>
              </a:rPr>
              <a:t>Utiliser la télécommunication</a:t>
            </a:r>
          </a:p>
          <a:p>
            <a:pPr marL="0" indent="0">
              <a:buNone/>
            </a:pPr>
            <a:r>
              <a:rPr lang="fr-BE" dirty="0">
                <a:latin typeface="Garamond" panose="02020404030301010803" pitchFamily="18" charset="0"/>
              </a:rPr>
              <a:t>Soutien en ligne et télémédecine</a:t>
            </a:r>
          </a:p>
          <a:p>
            <a:pPr marL="0" indent="0">
              <a:buNone/>
            </a:pPr>
            <a:r>
              <a:rPr lang="fr-BE" dirty="0">
                <a:latin typeface="Garamond" panose="02020404030301010803" pitchFamily="18" charset="0"/>
              </a:rPr>
              <a:t>Nouvelles routines (livraisons, …)</a:t>
            </a:r>
          </a:p>
          <a:p>
            <a:pPr marL="0" indent="0">
              <a:buNone/>
            </a:pPr>
            <a:r>
              <a:rPr lang="fr-BE" dirty="0">
                <a:latin typeface="Garamond" panose="02020404030301010803" pitchFamily="18" charset="0"/>
              </a:rPr>
              <a:t>Importance des acteurs du quotidiens</a:t>
            </a:r>
          </a:p>
        </p:txBody>
      </p:sp>
      <p:pic>
        <p:nvPicPr>
          <p:cNvPr id="4" name="Picture 2" descr="Talking to The Catholic Weekly about Anger, Beauty, and Confession |  Ceramique, Bol de thé, Pots en céramique">
            <a:extLst>
              <a:ext uri="{FF2B5EF4-FFF2-40B4-BE49-F238E27FC236}">
                <a16:creationId xmlns:a16="http://schemas.microsoft.com/office/drawing/2014/main" id="{7418CE70-362A-4DB7-A0FF-A677D4A22F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297" y="2506662"/>
            <a:ext cx="4051503" cy="4051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064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50B91766-0B72-495F-8A0D-F8CEA2083C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16"/>
          <a:stretch/>
        </p:blipFill>
        <p:spPr bwMode="auto">
          <a:xfrm>
            <a:off x="765880" y="344130"/>
            <a:ext cx="10660239" cy="5996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897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022898-1C42-409F-B2B6-F05C8CF5C98B}"/>
              </a:ext>
            </a:extLst>
          </p:cNvPr>
          <p:cNvSpPr>
            <a:spLocks noGrp="1"/>
          </p:cNvSpPr>
          <p:nvPr>
            <p:ph type="title"/>
          </p:nvPr>
        </p:nvSpPr>
        <p:spPr>
          <a:xfrm rot="179431">
            <a:off x="4453468" y="3282620"/>
            <a:ext cx="6511739" cy="1325563"/>
          </a:xfrm>
        </p:spPr>
        <p:txBody>
          <a:bodyPr/>
          <a:lstStyle/>
          <a:p>
            <a:r>
              <a:rPr lang="fr-BE" dirty="0">
                <a:latin typeface="Garamond" panose="02020404030301010803" pitchFamily="18" charset="0"/>
              </a:rPr>
              <a:t>Merci pour votre attention !</a:t>
            </a:r>
          </a:p>
        </p:txBody>
      </p:sp>
      <p:sp>
        <p:nvSpPr>
          <p:cNvPr id="3" name="Espace réservé du contenu 2">
            <a:extLst>
              <a:ext uri="{FF2B5EF4-FFF2-40B4-BE49-F238E27FC236}">
                <a16:creationId xmlns:a16="http://schemas.microsoft.com/office/drawing/2014/main" id="{468331D1-D38D-44CF-AA31-8762642E8813}"/>
              </a:ext>
            </a:extLst>
          </p:cNvPr>
          <p:cNvSpPr>
            <a:spLocks noGrp="1"/>
          </p:cNvSpPr>
          <p:nvPr>
            <p:ph idx="1"/>
          </p:nvPr>
        </p:nvSpPr>
        <p:spPr>
          <a:xfrm>
            <a:off x="1162437" y="5787567"/>
            <a:ext cx="10515600" cy="965866"/>
          </a:xfrm>
        </p:spPr>
        <p:txBody>
          <a:bodyPr/>
          <a:lstStyle/>
          <a:p>
            <a:pPr marL="0" indent="0">
              <a:buNone/>
            </a:pPr>
            <a:r>
              <a:rPr lang="fr-BE" dirty="0">
                <a:latin typeface="Garamond" panose="02020404030301010803" pitchFamily="18" charset="0"/>
              </a:rPr>
              <a:t>Bibliographie sur demande – pierre.gerain@uclouvain.be</a:t>
            </a:r>
          </a:p>
        </p:txBody>
      </p:sp>
      <p:pic>
        <p:nvPicPr>
          <p:cNvPr id="4" name="Image 3" descr="Semaine des Aidants Proches">
            <a:extLst>
              <a:ext uri="{FF2B5EF4-FFF2-40B4-BE49-F238E27FC236}">
                <a16:creationId xmlns:a16="http://schemas.microsoft.com/office/drawing/2014/main" id="{AFB27CD5-098C-4285-9F4E-7595EF946D4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rot="21138508">
            <a:off x="1212552" y="1205082"/>
            <a:ext cx="5840653" cy="1141497"/>
          </a:xfrm>
          <a:prstGeom prst="rect">
            <a:avLst/>
          </a:prstGeom>
          <a:noFill/>
          <a:ln>
            <a:noFill/>
          </a:ln>
        </p:spPr>
      </p:pic>
    </p:spTree>
    <p:extLst>
      <p:ext uri="{BB962C8B-B14F-4D97-AF65-F5344CB8AC3E}">
        <p14:creationId xmlns:p14="http://schemas.microsoft.com/office/powerpoint/2010/main" val="3502034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99850" y="237803"/>
            <a:ext cx="7690854" cy="1212315"/>
          </a:xfrm>
        </p:spPr>
        <p:txBody>
          <a:bodyPr anchor="b">
            <a:normAutofit/>
          </a:bodyPr>
          <a:lstStyle/>
          <a:p>
            <a:r>
              <a:rPr lang="fr-BE" sz="4000" dirty="0">
                <a:latin typeface="Garamond" panose="02020404030301010803" pitchFamily="18" charset="0"/>
              </a:rPr>
              <a:t>Nos travaux:</a:t>
            </a:r>
            <a:br>
              <a:rPr lang="fr-BE" sz="4000" dirty="0">
                <a:latin typeface="Garamond" panose="02020404030301010803" pitchFamily="18" charset="0"/>
              </a:rPr>
            </a:br>
            <a:r>
              <a:rPr lang="en-US" sz="4000" dirty="0">
                <a:latin typeface="Garamond" panose="02020404030301010803" pitchFamily="18" charset="0"/>
              </a:rPr>
              <a:t>Un </a:t>
            </a:r>
            <a:r>
              <a:rPr lang="en-US" sz="4000" dirty="0" err="1">
                <a:latin typeface="Garamond" panose="02020404030301010803" pitchFamily="18" charset="0"/>
              </a:rPr>
              <a:t>contexte</a:t>
            </a:r>
            <a:r>
              <a:rPr lang="en-US" sz="4000" dirty="0">
                <a:latin typeface="Garamond" panose="02020404030301010803" pitchFamily="18" charset="0"/>
              </a:rPr>
              <a:t> </a:t>
            </a:r>
            <a:r>
              <a:rPr lang="en-US" sz="4000" dirty="0" err="1">
                <a:latin typeface="Garamond" panose="02020404030301010803" pitchFamily="18" charset="0"/>
              </a:rPr>
              <a:t>d’épuisement</a:t>
            </a:r>
            <a:r>
              <a:rPr lang="en-US" sz="4000" dirty="0">
                <a:latin typeface="Garamond" panose="02020404030301010803" pitchFamily="18" charset="0"/>
              </a:rPr>
              <a:t> </a:t>
            </a:r>
            <a:r>
              <a:rPr lang="en-US" sz="4000" dirty="0" err="1">
                <a:latin typeface="Garamond" panose="02020404030301010803" pitchFamily="18" charset="0"/>
              </a:rPr>
              <a:t>lié</a:t>
            </a:r>
            <a:r>
              <a:rPr lang="en-US" sz="4000" dirty="0">
                <a:latin typeface="Garamond" panose="02020404030301010803" pitchFamily="18" charset="0"/>
              </a:rPr>
              <a:t> à </a:t>
            </a:r>
            <a:r>
              <a:rPr lang="en-US" sz="4000" dirty="0" err="1">
                <a:latin typeface="Garamond" panose="02020404030301010803" pitchFamily="18" charset="0"/>
              </a:rPr>
              <a:t>l’aide</a:t>
            </a:r>
            <a:endParaRPr lang="en-US" sz="4000" dirty="0">
              <a:latin typeface="Garamond" panose="02020404030301010803" pitchFamily="18" charset="0"/>
            </a:endParaRPr>
          </a:p>
        </p:txBody>
      </p:sp>
      <p:sp>
        <p:nvSpPr>
          <p:cNvPr id="3" name="Espace réservé du contenu 2"/>
          <p:cNvSpPr>
            <a:spLocks noGrp="1"/>
          </p:cNvSpPr>
          <p:nvPr>
            <p:ph idx="1"/>
            <p:custDataLst>
              <p:tags r:id="rId2"/>
            </p:custDataLst>
          </p:nvPr>
        </p:nvSpPr>
        <p:spPr>
          <a:xfrm>
            <a:off x="609599" y="1825625"/>
            <a:ext cx="6892414" cy="4351338"/>
          </a:xfrm>
        </p:spPr>
        <p:txBody>
          <a:bodyPr>
            <a:normAutofit/>
          </a:bodyPr>
          <a:lstStyle/>
          <a:p>
            <a:pPr marL="0" indent="0">
              <a:buNone/>
            </a:pPr>
            <a:r>
              <a:rPr lang="fr-BE" sz="3200" dirty="0">
                <a:latin typeface="Garamond" panose="02020404030301010803" pitchFamily="18" charset="0"/>
              </a:rPr>
              <a:t>Professionnels de santé </a:t>
            </a:r>
            <a:r>
              <a:rPr lang="fr-BE" sz="2000" dirty="0">
                <a:latin typeface="Garamond" panose="02020404030301010803" pitchFamily="18" charset="0"/>
              </a:rPr>
              <a:t>(</a:t>
            </a:r>
            <a:r>
              <a:rPr lang="fr-BE" sz="2000" dirty="0" err="1">
                <a:latin typeface="Garamond" panose="02020404030301010803" pitchFamily="18" charset="0"/>
              </a:rPr>
              <a:t>Freudenberger</a:t>
            </a:r>
            <a:r>
              <a:rPr lang="fr-BE" sz="2000" dirty="0">
                <a:latin typeface="Garamond" panose="02020404030301010803" pitchFamily="18" charset="0"/>
              </a:rPr>
              <a:t>, 1974)</a:t>
            </a:r>
          </a:p>
          <a:p>
            <a:pPr marL="0" indent="0">
              <a:buNone/>
            </a:pPr>
            <a:r>
              <a:rPr lang="fr-BE" sz="3200" dirty="0">
                <a:latin typeface="Garamond" panose="02020404030301010803" pitchFamily="18" charset="0"/>
              </a:rPr>
              <a:t>Parents </a:t>
            </a:r>
            <a:r>
              <a:rPr lang="fr-BE" sz="2000" dirty="0">
                <a:latin typeface="Garamond" panose="02020404030301010803" pitchFamily="18" charset="0"/>
              </a:rPr>
              <a:t>(Mikolajczak et al., 2017)</a:t>
            </a:r>
          </a:p>
          <a:p>
            <a:endParaRPr lang="en-US" sz="2400" dirty="0">
              <a:latin typeface="Garamond" panose="02020404030301010803" pitchFamily="18" charset="0"/>
            </a:endParaRPr>
          </a:p>
        </p:txBody>
      </p:sp>
      <p:pic>
        <p:nvPicPr>
          <p:cNvPr id="6" name="Image 5"/>
          <p:cNvPicPr>
            <a:picLocks noChangeAspect="1"/>
          </p:cNvPicPr>
          <p:nvPr>
            <p:custDataLst>
              <p:tags r:id="rId3"/>
            </p:custDataLst>
          </p:nvPr>
        </p:nvPicPr>
        <p:blipFill rotWithShape="1">
          <a:blip r:embed="rId9" cstate="screen">
            <a:extLst>
              <a:ext uri="{28A0092B-C50C-407E-A947-70E740481C1C}">
                <a14:useLocalDpi xmlns:a14="http://schemas.microsoft.com/office/drawing/2010/main"/>
              </a:ext>
            </a:extLst>
          </a:blip>
          <a:srcRect l="26408" r="29404" b="-3"/>
          <a:stretch/>
        </p:blipFill>
        <p:spPr>
          <a:xfrm rot="21600000">
            <a:off x="1078001" y="3429000"/>
            <a:ext cx="2213811" cy="2855799"/>
          </a:xfrm>
          <a:prstGeom prst="rect">
            <a:avLst/>
          </a:prstGeom>
        </p:spPr>
      </p:pic>
      <p:pic>
        <p:nvPicPr>
          <p:cNvPr id="7" name="Image 6"/>
          <p:cNvPicPr>
            <a:picLocks noChangeAspect="1"/>
          </p:cNvPicPr>
          <p:nvPr>
            <p:custDataLst>
              <p:tags r:id="rId4"/>
            </p:custDataLst>
          </p:nvPr>
        </p:nvPicPr>
        <p:blipFill rotWithShape="1">
          <a:blip r:embed="rId10" cstate="screen">
            <a:extLst>
              <a:ext uri="{28A0092B-C50C-407E-A947-70E740481C1C}">
                <a14:useLocalDpi xmlns:a14="http://schemas.microsoft.com/office/drawing/2010/main"/>
              </a:ext>
            </a:extLst>
          </a:blip>
          <a:srcRect r="-2" b="4926"/>
          <a:stretch/>
        </p:blipFill>
        <p:spPr>
          <a:xfrm>
            <a:off x="8353815" y="760551"/>
            <a:ext cx="2577710" cy="1633777"/>
          </a:xfrm>
          <a:prstGeom prst="rect">
            <a:avLst/>
          </a:prstGeom>
        </p:spPr>
      </p:pic>
      <p:pic>
        <p:nvPicPr>
          <p:cNvPr id="8" name="Image 7"/>
          <p:cNvPicPr>
            <a:picLocks noChangeAspect="1"/>
          </p:cNvPicPr>
          <p:nvPr>
            <p:custDataLst>
              <p:tags r:id="rId5"/>
            </p:custDataLst>
          </p:nvPr>
        </p:nvPicPr>
        <p:blipFill rotWithShape="1">
          <a:blip r:embed="rId11" cstate="screen">
            <a:extLst>
              <a:ext uri="{28A0092B-C50C-407E-A947-70E740481C1C}">
                <a14:useLocalDpi xmlns:a14="http://schemas.microsoft.com/office/drawing/2010/main"/>
              </a:ext>
            </a:extLst>
          </a:blip>
          <a:srcRect r="-2" b="7090"/>
          <a:stretch/>
        </p:blipFill>
        <p:spPr>
          <a:xfrm rot="21600000">
            <a:off x="4650317" y="3020048"/>
            <a:ext cx="2223437" cy="2274219"/>
          </a:xfrm>
          <a:prstGeom prst="rect">
            <a:avLst/>
          </a:prstGeom>
        </p:spPr>
      </p:pic>
      <p:pic>
        <p:nvPicPr>
          <p:cNvPr id="5" name="Image 4"/>
          <p:cNvPicPr>
            <a:picLocks noChangeAspect="1"/>
          </p:cNvPicPr>
          <p:nvPr>
            <p:custDataLst>
              <p:tags r:id="rId6"/>
            </p:custDataLst>
          </p:nvPr>
        </p:nvPicPr>
        <p:blipFill rotWithShape="1">
          <a:blip r:embed="rId12" cstate="screen">
            <a:extLst>
              <a:ext uri="{28A0092B-C50C-407E-A947-70E740481C1C}">
                <a14:useLocalDpi xmlns:a14="http://schemas.microsoft.com/office/drawing/2010/main"/>
              </a:ext>
            </a:extLst>
          </a:blip>
          <a:srcRect l="9678" r="8132" b="2"/>
          <a:stretch/>
        </p:blipFill>
        <p:spPr>
          <a:xfrm>
            <a:off x="8232259" y="3020800"/>
            <a:ext cx="2170583" cy="2885746"/>
          </a:xfrm>
          <a:prstGeom prst="rect">
            <a:avLst/>
          </a:prstGeom>
        </p:spPr>
      </p:pic>
    </p:spTree>
    <p:extLst>
      <p:ext uri="{BB962C8B-B14F-4D97-AF65-F5344CB8AC3E}">
        <p14:creationId xmlns:p14="http://schemas.microsoft.com/office/powerpoint/2010/main" val="69940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9E33EA-3954-4427-AE1F-AE3C68D36106}"/>
              </a:ext>
            </a:extLst>
          </p:cNvPr>
          <p:cNvSpPr>
            <a:spLocks noGrp="1"/>
          </p:cNvSpPr>
          <p:nvPr>
            <p:ph type="title"/>
          </p:nvPr>
        </p:nvSpPr>
        <p:spPr>
          <a:xfrm>
            <a:off x="838200" y="365125"/>
            <a:ext cx="10515600" cy="1015267"/>
          </a:xfrm>
        </p:spPr>
        <p:txBody>
          <a:bodyPr/>
          <a:lstStyle/>
          <a:p>
            <a:r>
              <a:rPr lang="fr-BE" dirty="0">
                <a:latin typeface="Garamond" panose="02020404030301010803" pitchFamily="18" charset="0"/>
              </a:rPr>
              <a:t>Le burnout</a:t>
            </a:r>
          </a:p>
        </p:txBody>
      </p:sp>
      <p:sp>
        <p:nvSpPr>
          <p:cNvPr id="3" name="Espace réservé du contenu 2">
            <a:extLst>
              <a:ext uri="{FF2B5EF4-FFF2-40B4-BE49-F238E27FC236}">
                <a16:creationId xmlns:a16="http://schemas.microsoft.com/office/drawing/2014/main" id="{F269737C-6AF5-4CAE-AC0B-1E9BCA4E8BED}"/>
              </a:ext>
            </a:extLst>
          </p:cNvPr>
          <p:cNvSpPr>
            <a:spLocks noGrp="1"/>
          </p:cNvSpPr>
          <p:nvPr>
            <p:ph idx="1"/>
          </p:nvPr>
        </p:nvSpPr>
        <p:spPr>
          <a:xfrm>
            <a:off x="339437" y="1526692"/>
            <a:ext cx="10515600" cy="4652963"/>
          </a:xfrm>
        </p:spPr>
        <p:txBody>
          <a:bodyPr/>
          <a:lstStyle/>
          <a:p>
            <a:pPr marL="0" indent="0">
              <a:buNone/>
            </a:pPr>
            <a:r>
              <a:rPr lang="en-US" sz="3200" dirty="0">
                <a:latin typeface="Garamond" panose="02020404030301010803" pitchFamily="18" charset="0"/>
              </a:rPr>
              <a:t>Un trouble </a:t>
            </a:r>
            <a:r>
              <a:rPr lang="en-US" sz="3200" dirty="0" err="1">
                <a:latin typeface="Garamond" panose="02020404030301010803" pitchFamily="18" charset="0"/>
              </a:rPr>
              <a:t>issu</a:t>
            </a:r>
            <a:r>
              <a:rPr lang="en-US" sz="3200" dirty="0">
                <a:latin typeface="Garamond" panose="02020404030301010803" pitchFamily="18" charset="0"/>
              </a:rPr>
              <a:t> du monde </a:t>
            </a:r>
            <a:r>
              <a:rPr lang="en-US" sz="3200" dirty="0" err="1">
                <a:latin typeface="Garamond" panose="02020404030301010803" pitchFamily="18" charset="0"/>
              </a:rPr>
              <a:t>professionnel</a:t>
            </a:r>
            <a:endParaRPr lang="en-US" sz="3200" dirty="0">
              <a:latin typeface="Garamond" panose="02020404030301010803" pitchFamily="18" charset="0"/>
            </a:endParaRPr>
          </a:p>
          <a:p>
            <a:pPr marL="0" indent="0">
              <a:buNone/>
            </a:pPr>
            <a:r>
              <a:rPr lang="en-US" sz="3200" dirty="0">
                <a:latin typeface="Garamond" panose="02020404030301010803" pitchFamily="18" charset="0"/>
              </a:rPr>
              <a:t>Trois dimensions</a:t>
            </a:r>
          </a:p>
          <a:p>
            <a:pPr lvl="1"/>
            <a:r>
              <a:rPr lang="en-US" sz="2800" dirty="0" err="1">
                <a:latin typeface="Garamond" panose="02020404030301010803" pitchFamily="18" charset="0"/>
              </a:rPr>
              <a:t>Epuisement</a:t>
            </a:r>
            <a:r>
              <a:rPr lang="en-US" sz="2800" dirty="0">
                <a:latin typeface="Garamond" panose="02020404030301010803" pitchFamily="18" charset="0"/>
              </a:rPr>
              <a:t> </a:t>
            </a:r>
            <a:r>
              <a:rPr lang="en-US" sz="2800" dirty="0" err="1">
                <a:latin typeface="Garamond" panose="02020404030301010803" pitchFamily="18" charset="0"/>
              </a:rPr>
              <a:t>émotionnel</a:t>
            </a:r>
            <a:r>
              <a:rPr lang="en-US" sz="2800" dirty="0">
                <a:latin typeface="Garamond" panose="02020404030301010803" pitchFamily="18" charset="0"/>
              </a:rPr>
              <a:t> </a:t>
            </a:r>
          </a:p>
          <a:p>
            <a:pPr lvl="1"/>
            <a:r>
              <a:rPr lang="en-US" sz="2800" dirty="0">
                <a:latin typeface="Garamond" panose="02020404030301010803" pitchFamily="18" charset="0"/>
              </a:rPr>
              <a:t>Distanciation </a:t>
            </a:r>
            <a:r>
              <a:rPr lang="en-US" sz="2800" dirty="0" err="1">
                <a:latin typeface="Garamond" panose="02020404030301010803" pitchFamily="18" charset="0"/>
              </a:rPr>
              <a:t>émotionnelle</a:t>
            </a:r>
            <a:endParaRPr lang="en-US" sz="2800" dirty="0">
              <a:latin typeface="Garamond" panose="02020404030301010803" pitchFamily="18" charset="0"/>
            </a:endParaRPr>
          </a:p>
          <a:p>
            <a:pPr lvl="1"/>
            <a:r>
              <a:rPr lang="en-US" sz="2800" dirty="0" err="1">
                <a:latin typeface="Garamond" panose="02020404030301010803" pitchFamily="18" charset="0"/>
              </a:rPr>
              <a:t>Perte</a:t>
            </a:r>
            <a:r>
              <a:rPr lang="en-US" sz="2800" dirty="0">
                <a:latin typeface="Garamond" panose="02020404030301010803" pitchFamily="18" charset="0"/>
              </a:rPr>
              <a:t> </a:t>
            </a:r>
            <a:r>
              <a:rPr lang="en-US" sz="2800" dirty="0" err="1">
                <a:latin typeface="Garamond" panose="02020404030301010803" pitchFamily="18" charset="0"/>
              </a:rPr>
              <a:t>d’accomplissement</a:t>
            </a:r>
            <a:r>
              <a:rPr lang="en-US" sz="2800" dirty="0">
                <a:latin typeface="Garamond" panose="02020404030301010803" pitchFamily="18" charset="0"/>
              </a:rPr>
              <a:t> personnel</a:t>
            </a:r>
          </a:p>
          <a:p>
            <a:endParaRPr lang="fr-BE" dirty="0">
              <a:latin typeface="Garamond" panose="02020404030301010803" pitchFamily="18" charset="0"/>
            </a:endParaRPr>
          </a:p>
        </p:txBody>
      </p:sp>
      <p:sp>
        <p:nvSpPr>
          <p:cNvPr id="4" name="ZoneTexte 3">
            <a:extLst>
              <a:ext uri="{FF2B5EF4-FFF2-40B4-BE49-F238E27FC236}">
                <a16:creationId xmlns:a16="http://schemas.microsoft.com/office/drawing/2014/main" id="{7A46F3C5-815E-4368-B130-296ACA1BD9B2}"/>
              </a:ext>
            </a:extLst>
          </p:cNvPr>
          <p:cNvSpPr txBox="1"/>
          <p:nvPr/>
        </p:nvSpPr>
        <p:spPr>
          <a:xfrm>
            <a:off x="4561440" y="4040211"/>
            <a:ext cx="2071593" cy="369332"/>
          </a:xfrm>
          <a:prstGeom prst="rect">
            <a:avLst/>
          </a:prstGeom>
          <a:noFill/>
        </p:spPr>
        <p:txBody>
          <a:bodyPr wrap="none" rtlCol="0">
            <a:spAutoFit/>
          </a:bodyPr>
          <a:lstStyle/>
          <a:p>
            <a:r>
              <a:rPr lang="fr-BE" dirty="0">
                <a:latin typeface="Garamond" panose="02020404030301010803" pitchFamily="18" charset="0"/>
              </a:rPr>
              <a:t>(Maslach et al., 1996)</a:t>
            </a:r>
          </a:p>
        </p:txBody>
      </p:sp>
      <p:pic>
        <p:nvPicPr>
          <p:cNvPr id="1026" name="Picture 2" descr="It's Official, Burnout is Real…and it's on the Rise | NeuroTracker">
            <a:extLst>
              <a:ext uri="{FF2B5EF4-FFF2-40B4-BE49-F238E27FC236}">
                <a16:creationId xmlns:a16="http://schemas.microsoft.com/office/drawing/2014/main" id="{C835F4E5-846D-4704-BC81-612E4F416B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1720" y="2419295"/>
            <a:ext cx="4760843" cy="2237845"/>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A0E9A099-32D9-410C-8DC9-E8B0DF683B10}"/>
              </a:ext>
            </a:extLst>
          </p:cNvPr>
          <p:cNvSpPr txBox="1"/>
          <p:nvPr>
            <p:custDataLst>
              <p:tags r:id="rId1"/>
            </p:custDataLst>
          </p:nvPr>
        </p:nvSpPr>
        <p:spPr>
          <a:xfrm>
            <a:off x="3080693" y="4849250"/>
            <a:ext cx="4820920" cy="523220"/>
          </a:xfrm>
          <a:prstGeom prst="rect">
            <a:avLst/>
          </a:prstGeom>
          <a:noFill/>
        </p:spPr>
        <p:txBody>
          <a:bodyPr wrap="square" rtlCol="0">
            <a:spAutoFit/>
          </a:bodyPr>
          <a:lstStyle/>
          <a:p>
            <a:r>
              <a:rPr lang="fr-BE" sz="2800" dirty="0">
                <a:latin typeface="Garamond" panose="02020404030301010803" pitchFamily="18" charset="0"/>
              </a:rPr>
              <a:t>Qu’en est-il des aidants ?</a:t>
            </a:r>
          </a:p>
        </p:txBody>
      </p:sp>
    </p:spTree>
    <p:extLst>
      <p:ext uri="{BB962C8B-B14F-4D97-AF65-F5344CB8AC3E}">
        <p14:creationId xmlns:p14="http://schemas.microsoft.com/office/powerpoint/2010/main" val="376639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childTnLst>
                                    <p:set>
                                      <p:cBhvr override="childStyle">
                                        <p:cTn id="6" dur="indefinite"/>
                                        <p:tgtEl>
                                          <p:spTgt spid="3">
                                            <p:txEl>
                                              <p:pRg st="2" end="2"/>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ADFC8E-9E51-4467-BB12-B42A50A06F8C}"/>
              </a:ext>
            </a:extLst>
          </p:cNvPr>
          <p:cNvSpPr>
            <a:spLocks noGrp="1"/>
          </p:cNvSpPr>
          <p:nvPr>
            <p:ph type="title"/>
          </p:nvPr>
        </p:nvSpPr>
        <p:spPr>
          <a:xfrm>
            <a:off x="838200" y="365125"/>
            <a:ext cx="10515600" cy="1121789"/>
          </a:xfrm>
        </p:spPr>
        <p:txBody>
          <a:bodyPr/>
          <a:lstStyle/>
          <a:p>
            <a:r>
              <a:rPr lang="fr-BE" dirty="0">
                <a:latin typeface="Garamond" panose="02020404030301010803" pitchFamily="18" charset="0"/>
              </a:rPr>
              <a:t>Epuisement des aidants …</a:t>
            </a:r>
          </a:p>
        </p:txBody>
      </p:sp>
      <p:sp>
        <p:nvSpPr>
          <p:cNvPr id="3" name="Espace réservé du contenu 2">
            <a:extLst>
              <a:ext uri="{FF2B5EF4-FFF2-40B4-BE49-F238E27FC236}">
                <a16:creationId xmlns:a16="http://schemas.microsoft.com/office/drawing/2014/main" id="{DFB00BBC-0A09-418C-A968-2DD126B95DBE}"/>
              </a:ext>
            </a:extLst>
          </p:cNvPr>
          <p:cNvSpPr>
            <a:spLocks noGrp="1"/>
          </p:cNvSpPr>
          <p:nvPr>
            <p:ph idx="1"/>
          </p:nvPr>
        </p:nvSpPr>
        <p:spPr>
          <a:xfrm>
            <a:off x="838200" y="1573161"/>
            <a:ext cx="10515600" cy="4603802"/>
          </a:xfrm>
        </p:spPr>
        <p:txBody>
          <a:bodyPr/>
          <a:lstStyle/>
          <a:p>
            <a:pPr marL="0" indent="0">
              <a:buNone/>
            </a:pPr>
            <a:r>
              <a:rPr lang="fr-BE" dirty="0">
                <a:latin typeface="Garamond" panose="02020404030301010803" pitchFamily="18" charset="0"/>
              </a:rPr>
              <a:t>Epuisement professionnel et parental</a:t>
            </a:r>
          </a:p>
          <a:p>
            <a:pPr marL="0" indent="0">
              <a:buNone/>
            </a:pPr>
            <a:r>
              <a:rPr lang="fr-BE" dirty="0">
                <a:latin typeface="Garamond" panose="02020404030301010803" pitchFamily="18" charset="0"/>
              </a:rPr>
              <a:t>Santé mentale</a:t>
            </a:r>
          </a:p>
          <a:p>
            <a:pPr marL="0" indent="0">
              <a:buNone/>
            </a:pPr>
            <a:r>
              <a:rPr lang="fr-BE" dirty="0">
                <a:latin typeface="Garamond" panose="02020404030301010803" pitchFamily="18" charset="0"/>
              </a:rPr>
              <a:t>Risque de violence</a:t>
            </a:r>
          </a:p>
        </p:txBody>
      </p:sp>
      <p:pic>
        <p:nvPicPr>
          <p:cNvPr id="5" name="Image 4">
            <a:extLst>
              <a:ext uri="{FF2B5EF4-FFF2-40B4-BE49-F238E27FC236}">
                <a16:creationId xmlns:a16="http://schemas.microsoft.com/office/drawing/2014/main" id="{366A0E8C-EBC9-49AF-9599-B1BC29A1C66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765335" y="2864239"/>
            <a:ext cx="4201447" cy="2236254"/>
          </a:xfrm>
          <a:prstGeom prst="rect">
            <a:avLst/>
          </a:prstGeom>
        </p:spPr>
      </p:pic>
      <p:pic>
        <p:nvPicPr>
          <p:cNvPr id="7" name="Image 6">
            <a:extLst>
              <a:ext uri="{FF2B5EF4-FFF2-40B4-BE49-F238E27FC236}">
                <a16:creationId xmlns:a16="http://schemas.microsoft.com/office/drawing/2014/main" id="{6E5BFB66-8E83-4AF0-8B2B-EEBC48FD2A94}"/>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73225" y="3765320"/>
            <a:ext cx="2639962" cy="1767014"/>
          </a:xfrm>
          <a:prstGeom prst="rect">
            <a:avLst/>
          </a:prstGeom>
        </p:spPr>
      </p:pic>
      <p:pic>
        <p:nvPicPr>
          <p:cNvPr id="8" name="Picture 2" descr="It's Official, Burnout is Real…and it's on the Rise | NeuroTracker">
            <a:extLst>
              <a:ext uri="{FF2B5EF4-FFF2-40B4-BE49-F238E27FC236}">
                <a16:creationId xmlns:a16="http://schemas.microsoft.com/office/drawing/2014/main" id="{39EC98C9-5C69-4DAD-A3CE-AD1D55AD9F8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74925" y="238772"/>
            <a:ext cx="4760843" cy="2237845"/>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36337FDC-EFC5-4098-B38E-26E1DF338A34}"/>
              </a:ext>
            </a:extLst>
          </p:cNvPr>
          <p:cNvPicPr>
            <a:picLocks noChangeAspect="1"/>
          </p:cNvPicPr>
          <p:nvPr>
            <p:custDataLst>
              <p:tags r:id="rId1"/>
            </p:custDataLst>
          </p:nvPr>
        </p:nvPicPr>
        <p:blipFill rotWithShape="1">
          <a:blip r:embed="rId9" cstate="screen">
            <a:extLst>
              <a:ext uri="{28A0092B-C50C-407E-A947-70E740481C1C}">
                <a14:useLocalDpi xmlns:a14="http://schemas.microsoft.com/office/drawing/2010/main"/>
              </a:ext>
            </a:extLst>
          </a:blip>
          <a:srcRect r="-2" b="4926"/>
          <a:stretch/>
        </p:blipFill>
        <p:spPr>
          <a:xfrm>
            <a:off x="8628135" y="3015050"/>
            <a:ext cx="2577710" cy="1633777"/>
          </a:xfrm>
          <a:prstGeom prst="rect">
            <a:avLst/>
          </a:prstGeom>
        </p:spPr>
      </p:pic>
      <p:sp>
        <p:nvSpPr>
          <p:cNvPr id="10" name="ZoneTexte 9">
            <a:extLst>
              <a:ext uri="{FF2B5EF4-FFF2-40B4-BE49-F238E27FC236}">
                <a16:creationId xmlns:a16="http://schemas.microsoft.com/office/drawing/2014/main" id="{FC41BCC6-F473-411C-A0E5-BCCDAB2A601A}"/>
              </a:ext>
            </a:extLst>
          </p:cNvPr>
          <p:cNvSpPr txBox="1"/>
          <p:nvPr/>
        </p:nvSpPr>
        <p:spPr>
          <a:xfrm>
            <a:off x="7174925" y="5807631"/>
            <a:ext cx="3047629" cy="461665"/>
          </a:xfrm>
          <a:prstGeom prst="rect">
            <a:avLst/>
          </a:prstGeom>
          <a:noFill/>
        </p:spPr>
        <p:txBody>
          <a:bodyPr wrap="none" rtlCol="0">
            <a:spAutoFit/>
          </a:bodyPr>
          <a:lstStyle/>
          <a:p>
            <a:r>
              <a:rPr lang="fr-BE" sz="2400" dirty="0">
                <a:latin typeface="Garamond" panose="02020404030301010803" pitchFamily="18" charset="0"/>
              </a:rPr>
              <a:t>Cela reste un constat …</a:t>
            </a:r>
          </a:p>
        </p:txBody>
      </p:sp>
    </p:spTree>
    <p:extLst>
      <p:ext uri="{BB962C8B-B14F-4D97-AF65-F5344CB8AC3E}">
        <p14:creationId xmlns:p14="http://schemas.microsoft.com/office/powerpoint/2010/main" val="229212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ADFC8E-9E51-4467-BB12-B42A50A06F8C}"/>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dirty="0" err="1">
                <a:solidFill>
                  <a:schemeClr val="tx1"/>
                </a:solidFill>
                <a:latin typeface="Garamond" panose="02020404030301010803" pitchFamily="18" charset="0"/>
              </a:rPr>
              <a:t>Mais</a:t>
            </a:r>
            <a:r>
              <a:rPr lang="en-US" sz="7200" kern="1200" dirty="0">
                <a:solidFill>
                  <a:schemeClr val="tx1"/>
                </a:solidFill>
                <a:latin typeface="Garamond" panose="02020404030301010803" pitchFamily="18" charset="0"/>
              </a:rPr>
              <a:t>, comment?</a:t>
            </a:r>
          </a:p>
        </p:txBody>
      </p:sp>
    </p:spTree>
    <p:extLst>
      <p:ext uri="{BB962C8B-B14F-4D97-AF65-F5344CB8AC3E}">
        <p14:creationId xmlns:p14="http://schemas.microsoft.com/office/powerpoint/2010/main" val="3924237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ADFC8E-9E51-4467-BB12-B42A50A06F8C}"/>
              </a:ext>
            </a:extLst>
          </p:cNvPr>
          <p:cNvSpPr>
            <a:spLocks noGrp="1"/>
          </p:cNvSpPr>
          <p:nvPr>
            <p:ph type="title"/>
          </p:nvPr>
        </p:nvSpPr>
        <p:spPr>
          <a:xfrm>
            <a:off x="4965430" y="629268"/>
            <a:ext cx="6586491" cy="1286160"/>
          </a:xfrm>
        </p:spPr>
        <p:txBody>
          <a:bodyPr anchor="b">
            <a:normAutofit/>
          </a:bodyPr>
          <a:lstStyle/>
          <a:p>
            <a:r>
              <a:rPr lang="fr-BE" sz="4100" dirty="0">
                <a:latin typeface="Garamond" panose="02020404030301010803" pitchFamily="18" charset="0"/>
              </a:rPr>
              <a:t>Parenthèse</a:t>
            </a:r>
            <a:br>
              <a:rPr lang="fr-BE" sz="4100" dirty="0">
                <a:latin typeface="Garamond" panose="02020404030301010803" pitchFamily="18" charset="0"/>
              </a:rPr>
            </a:br>
            <a:r>
              <a:rPr lang="fr-BE" sz="4100" dirty="0">
                <a:latin typeface="Garamond" panose="02020404030301010803" pitchFamily="18" charset="0"/>
              </a:rPr>
              <a:t>La recherche académique</a:t>
            </a:r>
          </a:p>
        </p:txBody>
      </p:sp>
      <p:sp>
        <p:nvSpPr>
          <p:cNvPr id="3" name="Espace réservé du contenu 2">
            <a:extLst>
              <a:ext uri="{FF2B5EF4-FFF2-40B4-BE49-F238E27FC236}">
                <a16:creationId xmlns:a16="http://schemas.microsoft.com/office/drawing/2014/main" id="{DFB00BBC-0A09-418C-A968-2DD126B95DBE}"/>
              </a:ext>
            </a:extLst>
          </p:cNvPr>
          <p:cNvSpPr>
            <a:spLocks noGrp="1"/>
          </p:cNvSpPr>
          <p:nvPr>
            <p:ph idx="1"/>
          </p:nvPr>
        </p:nvSpPr>
        <p:spPr>
          <a:xfrm>
            <a:off x="4965431" y="2438400"/>
            <a:ext cx="6586489" cy="3785419"/>
          </a:xfrm>
        </p:spPr>
        <p:txBody>
          <a:bodyPr>
            <a:normAutofit/>
          </a:bodyPr>
          <a:lstStyle/>
          <a:p>
            <a:pPr marL="0" indent="0">
              <a:buNone/>
            </a:pPr>
            <a:r>
              <a:rPr lang="fr-BE" sz="2400" dirty="0">
                <a:latin typeface="Garamond" panose="02020404030301010803" pitchFamily="18" charset="0"/>
              </a:rPr>
              <a:t>Par essence réductrice</a:t>
            </a:r>
          </a:p>
          <a:p>
            <a:pPr lvl="0"/>
            <a:r>
              <a:rPr lang="fr-BE" sz="2400" dirty="0">
                <a:latin typeface="Garamond" panose="02020404030301010803" pitchFamily="18" charset="0"/>
              </a:rPr>
              <a:t>Impossibilité de tout prendre en compte</a:t>
            </a:r>
          </a:p>
          <a:p>
            <a:pPr lvl="0"/>
            <a:r>
              <a:rPr lang="fr-BE" sz="2400" dirty="0">
                <a:latin typeface="Garamond" panose="02020404030301010803" pitchFamily="18" charset="0"/>
              </a:rPr>
              <a:t>Choix en fonction des intérêts</a:t>
            </a:r>
          </a:p>
          <a:p>
            <a:pPr marL="0" lvl="0" indent="0">
              <a:buNone/>
            </a:pPr>
            <a:r>
              <a:rPr lang="fr-BE" sz="2400" dirty="0">
                <a:latin typeface="Garamond" panose="02020404030301010803" pitchFamily="18" charset="0"/>
              </a:rPr>
              <a:t>Parfois enfoncer des portes ouvertes</a:t>
            </a:r>
          </a:p>
          <a:p>
            <a:pPr lvl="0"/>
            <a:r>
              <a:rPr lang="fr-BE" sz="2400" dirty="0">
                <a:latin typeface="Garamond" panose="02020404030301010803" pitchFamily="18" charset="0"/>
              </a:rPr>
              <a:t>Interroger une croyance </a:t>
            </a:r>
          </a:p>
          <a:p>
            <a:pPr lvl="0"/>
            <a:r>
              <a:rPr lang="fr-BE" sz="2400" dirty="0">
                <a:latin typeface="Garamond" panose="02020404030301010803" pitchFamily="18" charset="0"/>
              </a:rPr>
              <a:t>La confronter à d’autres éléments </a:t>
            </a:r>
          </a:p>
        </p:txBody>
      </p:sp>
      <p:pic>
        <p:nvPicPr>
          <p:cNvPr id="1026" name="Picture 2" descr="Appel à la constitution d'un réseau de recherche : Recompositions  politiques et juridiques. L'État à l'épreuve du COVID19 - AUF">
            <a:extLst>
              <a:ext uri="{FF2B5EF4-FFF2-40B4-BE49-F238E27FC236}">
                <a16:creationId xmlns:a16="http://schemas.microsoft.com/office/drawing/2014/main" id="{502DBC1E-7011-4F3A-BC8E-917842C3DB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883" r="16523"/>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446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ADFC8E-9E51-4467-BB12-B42A50A06F8C}"/>
              </a:ext>
            </a:extLst>
          </p:cNvPr>
          <p:cNvSpPr>
            <a:spLocks noGrp="1"/>
          </p:cNvSpPr>
          <p:nvPr>
            <p:ph type="title"/>
          </p:nvPr>
        </p:nvSpPr>
        <p:spPr>
          <a:xfrm>
            <a:off x="838200" y="557188"/>
            <a:ext cx="10515600" cy="1133499"/>
          </a:xfrm>
        </p:spPr>
        <p:txBody>
          <a:bodyPr>
            <a:normAutofit/>
          </a:bodyPr>
          <a:lstStyle/>
          <a:p>
            <a:r>
              <a:rPr lang="fr-BE" sz="5200" dirty="0">
                <a:latin typeface="Garamond" panose="02020404030301010803" pitchFamily="18" charset="0"/>
              </a:rPr>
              <a:t>Ressources et défis</a:t>
            </a:r>
          </a:p>
        </p:txBody>
      </p:sp>
      <p:sp>
        <p:nvSpPr>
          <p:cNvPr id="7" name="Rectangle : coins arrondis 6">
            <a:extLst>
              <a:ext uri="{FF2B5EF4-FFF2-40B4-BE49-F238E27FC236}">
                <a16:creationId xmlns:a16="http://schemas.microsoft.com/office/drawing/2014/main" id="{47F49D2E-7A09-443A-AB40-0CBFD8DFEA11}"/>
              </a:ext>
            </a:extLst>
          </p:cNvPr>
          <p:cNvSpPr/>
          <p:nvPr/>
        </p:nvSpPr>
        <p:spPr>
          <a:xfrm>
            <a:off x="1804218" y="3942401"/>
            <a:ext cx="2435941" cy="1204913"/>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69988"/>
            <a:r>
              <a:rPr lang="fr-BE" sz="2800" dirty="0">
                <a:solidFill>
                  <a:schemeClr val="tx1"/>
                </a:solidFill>
                <a:latin typeface="Garamond" panose="02020404030301010803" pitchFamily="18" charset="0"/>
              </a:rPr>
              <a:t>Situation d’aide</a:t>
            </a:r>
          </a:p>
        </p:txBody>
      </p:sp>
      <p:sp>
        <p:nvSpPr>
          <p:cNvPr id="15" name="Rectangle : coins arrondis 14">
            <a:extLst>
              <a:ext uri="{FF2B5EF4-FFF2-40B4-BE49-F238E27FC236}">
                <a16:creationId xmlns:a16="http://schemas.microsoft.com/office/drawing/2014/main" id="{63217FF2-4FD8-430C-BDE8-15A7C1A23106}"/>
              </a:ext>
            </a:extLst>
          </p:cNvPr>
          <p:cNvSpPr/>
          <p:nvPr/>
        </p:nvSpPr>
        <p:spPr>
          <a:xfrm>
            <a:off x="4626189" y="1936955"/>
            <a:ext cx="2435941" cy="1204913"/>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69988"/>
            <a:r>
              <a:rPr lang="fr-BE" sz="2800" dirty="0">
                <a:solidFill>
                  <a:schemeClr val="tx1"/>
                </a:solidFill>
                <a:latin typeface="Garamond" panose="02020404030301010803" pitchFamily="18" charset="0"/>
              </a:rPr>
              <a:t>Aidant</a:t>
            </a:r>
          </a:p>
        </p:txBody>
      </p:sp>
      <p:sp>
        <p:nvSpPr>
          <p:cNvPr id="17" name="Rectangle : coins arrondis 16">
            <a:extLst>
              <a:ext uri="{FF2B5EF4-FFF2-40B4-BE49-F238E27FC236}">
                <a16:creationId xmlns:a16="http://schemas.microsoft.com/office/drawing/2014/main" id="{9880EE28-35A6-474A-AD26-171992E2BA46}"/>
              </a:ext>
            </a:extLst>
          </p:cNvPr>
          <p:cNvSpPr/>
          <p:nvPr/>
        </p:nvSpPr>
        <p:spPr>
          <a:xfrm>
            <a:off x="7655977" y="3857611"/>
            <a:ext cx="2435941" cy="1204913"/>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69988"/>
            <a:r>
              <a:rPr lang="fr-BE" sz="2800" dirty="0">
                <a:solidFill>
                  <a:schemeClr val="tx1"/>
                </a:solidFill>
                <a:latin typeface="Garamond" panose="02020404030301010803" pitchFamily="18" charset="0"/>
              </a:rPr>
              <a:t>Contexte socio-culturel</a:t>
            </a:r>
          </a:p>
        </p:txBody>
      </p:sp>
      <p:cxnSp>
        <p:nvCxnSpPr>
          <p:cNvPr id="4" name="Connecteur droit avec flèche 3">
            <a:extLst>
              <a:ext uri="{FF2B5EF4-FFF2-40B4-BE49-F238E27FC236}">
                <a16:creationId xmlns:a16="http://schemas.microsoft.com/office/drawing/2014/main" id="{ABE1350A-333A-4AC4-8A55-7F28654B2063}"/>
              </a:ext>
            </a:extLst>
          </p:cNvPr>
          <p:cNvCxnSpPr/>
          <p:nvPr/>
        </p:nvCxnSpPr>
        <p:spPr>
          <a:xfrm flipH="1">
            <a:off x="3352800" y="2536723"/>
            <a:ext cx="1160206" cy="1160206"/>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8" name="Connecteur droit avec flèche 7">
            <a:extLst>
              <a:ext uri="{FF2B5EF4-FFF2-40B4-BE49-F238E27FC236}">
                <a16:creationId xmlns:a16="http://schemas.microsoft.com/office/drawing/2014/main" id="{513BF221-72EC-450B-96F2-8833AABA9CD3}"/>
              </a:ext>
            </a:extLst>
          </p:cNvPr>
          <p:cNvCxnSpPr>
            <a:cxnSpLocks/>
          </p:cNvCxnSpPr>
          <p:nvPr/>
        </p:nvCxnSpPr>
        <p:spPr>
          <a:xfrm flipH="1">
            <a:off x="4513006" y="4544857"/>
            <a:ext cx="2939847" cy="0"/>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1" name="Connecteur droit avec flèche 10">
            <a:extLst>
              <a:ext uri="{FF2B5EF4-FFF2-40B4-BE49-F238E27FC236}">
                <a16:creationId xmlns:a16="http://schemas.microsoft.com/office/drawing/2014/main" id="{9199B393-754B-4E48-B8B9-6C14819097FA}"/>
              </a:ext>
            </a:extLst>
          </p:cNvPr>
          <p:cNvCxnSpPr>
            <a:cxnSpLocks/>
          </p:cNvCxnSpPr>
          <p:nvPr/>
        </p:nvCxnSpPr>
        <p:spPr>
          <a:xfrm rot="5400000" flipH="1">
            <a:off x="7175313" y="2513573"/>
            <a:ext cx="1160206" cy="1160206"/>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16287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ADFC8E-9E51-4467-BB12-B42A50A06F8C}"/>
              </a:ext>
            </a:extLst>
          </p:cNvPr>
          <p:cNvSpPr>
            <a:spLocks noGrp="1"/>
          </p:cNvSpPr>
          <p:nvPr>
            <p:ph type="title"/>
          </p:nvPr>
        </p:nvSpPr>
        <p:spPr>
          <a:xfrm>
            <a:off x="838200" y="557188"/>
            <a:ext cx="10515600" cy="1133499"/>
          </a:xfrm>
        </p:spPr>
        <p:txBody>
          <a:bodyPr>
            <a:normAutofit/>
          </a:bodyPr>
          <a:lstStyle/>
          <a:p>
            <a:r>
              <a:rPr lang="fr-BE" sz="5200" dirty="0">
                <a:latin typeface="Garamond" panose="02020404030301010803" pitchFamily="18" charset="0"/>
              </a:rPr>
              <a:t>Ressources et défis</a:t>
            </a:r>
          </a:p>
        </p:txBody>
      </p:sp>
      <p:sp>
        <p:nvSpPr>
          <p:cNvPr id="7" name="Rectangle : coins arrondis 6">
            <a:extLst>
              <a:ext uri="{FF2B5EF4-FFF2-40B4-BE49-F238E27FC236}">
                <a16:creationId xmlns:a16="http://schemas.microsoft.com/office/drawing/2014/main" id="{47F49D2E-7A09-443A-AB40-0CBFD8DFEA11}"/>
              </a:ext>
            </a:extLst>
          </p:cNvPr>
          <p:cNvSpPr/>
          <p:nvPr/>
        </p:nvSpPr>
        <p:spPr>
          <a:xfrm>
            <a:off x="1804218" y="3942401"/>
            <a:ext cx="2435941" cy="1204913"/>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69988"/>
            <a:r>
              <a:rPr lang="fr-BE" sz="2800" dirty="0">
                <a:solidFill>
                  <a:schemeClr val="tx1"/>
                </a:solidFill>
                <a:latin typeface="Garamond" panose="02020404030301010803" pitchFamily="18" charset="0"/>
              </a:rPr>
              <a:t>Situation d’aide</a:t>
            </a:r>
          </a:p>
        </p:txBody>
      </p:sp>
      <p:sp>
        <p:nvSpPr>
          <p:cNvPr id="15" name="Rectangle : coins arrondis 14">
            <a:extLst>
              <a:ext uri="{FF2B5EF4-FFF2-40B4-BE49-F238E27FC236}">
                <a16:creationId xmlns:a16="http://schemas.microsoft.com/office/drawing/2014/main" id="{63217FF2-4FD8-430C-BDE8-15A7C1A23106}"/>
              </a:ext>
            </a:extLst>
          </p:cNvPr>
          <p:cNvSpPr/>
          <p:nvPr/>
        </p:nvSpPr>
        <p:spPr>
          <a:xfrm>
            <a:off x="4626189" y="1936955"/>
            <a:ext cx="2435941" cy="1204913"/>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69988"/>
            <a:r>
              <a:rPr lang="fr-BE" sz="2800" dirty="0">
                <a:solidFill>
                  <a:schemeClr val="tx1"/>
                </a:solidFill>
                <a:latin typeface="Garamond" panose="02020404030301010803" pitchFamily="18" charset="0"/>
              </a:rPr>
              <a:t>Aidant</a:t>
            </a:r>
          </a:p>
        </p:txBody>
      </p:sp>
      <p:sp>
        <p:nvSpPr>
          <p:cNvPr id="17" name="Rectangle : coins arrondis 16">
            <a:extLst>
              <a:ext uri="{FF2B5EF4-FFF2-40B4-BE49-F238E27FC236}">
                <a16:creationId xmlns:a16="http://schemas.microsoft.com/office/drawing/2014/main" id="{9880EE28-35A6-474A-AD26-171992E2BA46}"/>
              </a:ext>
            </a:extLst>
          </p:cNvPr>
          <p:cNvSpPr/>
          <p:nvPr/>
        </p:nvSpPr>
        <p:spPr>
          <a:xfrm>
            <a:off x="7655977" y="3857611"/>
            <a:ext cx="2435941" cy="1204913"/>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69988"/>
            <a:r>
              <a:rPr lang="fr-BE" sz="2800" dirty="0">
                <a:solidFill>
                  <a:schemeClr val="tx1"/>
                </a:solidFill>
                <a:latin typeface="Garamond" panose="02020404030301010803" pitchFamily="18" charset="0"/>
              </a:rPr>
              <a:t>Contexte socio-culturel</a:t>
            </a:r>
          </a:p>
        </p:txBody>
      </p:sp>
      <p:sp>
        <p:nvSpPr>
          <p:cNvPr id="3" name="ZoneTexte 2">
            <a:extLst>
              <a:ext uri="{FF2B5EF4-FFF2-40B4-BE49-F238E27FC236}">
                <a16:creationId xmlns:a16="http://schemas.microsoft.com/office/drawing/2014/main" id="{E78932BE-2049-46A8-A3BF-E73FB0D5A426}"/>
              </a:ext>
            </a:extLst>
          </p:cNvPr>
          <p:cNvSpPr txBox="1"/>
          <p:nvPr/>
        </p:nvSpPr>
        <p:spPr>
          <a:xfrm>
            <a:off x="4509655" y="5922818"/>
            <a:ext cx="3816238" cy="461665"/>
          </a:xfrm>
          <a:prstGeom prst="rect">
            <a:avLst/>
          </a:prstGeom>
          <a:noFill/>
        </p:spPr>
        <p:txBody>
          <a:bodyPr wrap="none" rtlCol="0">
            <a:spAutoFit/>
          </a:bodyPr>
          <a:lstStyle/>
          <a:p>
            <a:r>
              <a:rPr lang="fr-BE" sz="2400" dirty="0">
                <a:latin typeface="Garamond" panose="02020404030301010803" pitchFamily="18" charset="0"/>
              </a:rPr>
              <a:t>Quelque chose qui manque …</a:t>
            </a:r>
          </a:p>
        </p:txBody>
      </p:sp>
      <p:cxnSp>
        <p:nvCxnSpPr>
          <p:cNvPr id="8" name="Connecteur droit avec flèche 7">
            <a:extLst>
              <a:ext uri="{FF2B5EF4-FFF2-40B4-BE49-F238E27FC236}">
                <a16:creationId xmlns:a16="http://schemas.microsoft.com/office/drawing/2014/main" id="{04C80E4A-35D4-4769-94BC-0C45C7C42E53}"/>
              </a:ext>
            </a:extLst>
          </p:cNvPr>
          <p:cNvCxnSpPr/>
          <p:nvPr/>
        </p:nvCxnSpPr>
        <p:spPr>
          <a:xfrm flipH="1">
            <a:off x="3352800" y="2536723"/>
            <a:ext cx="1160206" cy="1160206"/>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9" name="Connecteur droit avec flèche 8">
            <a:extLst>
              <a:ext uri="{FF2B5EF4-FFF2-40B4-BE49-F238E27FC236}">
                <a16:creationId xmlns:a16="http://schemas.microsoft.com/office/drawing/2014/main" id="{1682E69E-4B23-4EB5-B4B1-E8A233FB91E5}"/>
              </a:ext>
            </a:extLst>
          </p:cNvPr>
          <p:cNvCxnSpPr>
            <a:cxnSpLocks/>
          </p:cNvCxnSpPr>
          <p:nvPr/>
        </p:nvCxnSpPr>
        <p:spPr>
          <a:xfrm flipH="1">
            <a:off x="4513006" y="4544857"/>
            <a:ext cx="2939847" cy="0"/>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0" name="Connecteur droit avec flèche 9">
            <a:extLst>
              <a:ext uri="{FF2B5EF4-FFF2-40B4-BE49-F238E27FC236}">
                <a16:creationId xmlns:a16="http://schemas.microsoft.com/office/drawing/2014/main" id="{B934E2F9-1758-4855-8895-47320C2222C3}"/>
              </a:ext>
            </a:extLst>
          </p:cNvPr>
          <p:cNvCxnSpPr>
            <a:cxnSpLocks/>
          </p:cNvCxnSpPr>
          <p:nvPr/>
        </p:nvCxnSpPr>
        <p:spPr>
          <a:xfrm rot="5400000" flipH="1">
            <a:off x="7175313" y="2513573"/>
            <a:ext cx="1160206" cy="1160206"/>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8258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8"/>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NUM" val="7"/>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922</Words>
  <Application>Microsoft Office PowerPoint</Application>
  <PresentationFormat>Grand écran</PresentationFormat>
  <Paragraphs>181</Paragraphs>
  <Slides>24</Slides>
  <Notes>14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24</vt:i4>
      </vt:variant>
    </vt:vector>
  </HeadingPairs>
  <TitlesOfParts>
    <vt:vector size="30" baseType="lpstr">
      <vt:lpstr>Arial</vt:lpstr>
      <vt:lpstr>Calibri</vt:lpstr>
      <vt:lpstr>Calibri Light</vt:lpstr>
      <vt:lpstr>Garamond</vt:lpstr>
      <vt:lpstr>Times New Roman</vt:lpstr>
      <vt:lpstr>Thème Office</vt:lpstr>
      <vt:lpstr>Ressources et défis des aidants proches</vt:lpstr>
      <vt:lpstr>Être aidant.e, c’est …</vt:lpstr>
      <vt:lpstr>Nos travaux: Un contexte d’épuisement lié à l’aide</vt:lpstr>
      <vt:lpstr>Le burnout</vt:lpstr>
      <vt:lpstr>Epuisement des aidants …</vt:lpstr>
      <vt:lpstr>Mais, comment?</vt:lpstr>
      <vt:lpstr>Parenthèse La recherche académique</vt:lpstr>
      <vt:lpstr>Ressources et défis</vt:lpstr>
      <vt:lpstr>Ressources et défis</vt:lpstr>
      <vt:lpstr>Mais, pas seulement …</vt:lpstr>
      <vt:lpstr>Présentation PowerPoint</vt:lpstr>
      <vt:lpstr>Covid-19: Qu’est-ce qui a changé ?</vt:lpstr>
      <vt:lpstr>Présentation PowerPoint</vt:lpstr>
      <vt:lpstr>Partage entre …</vt:lpstr>
      <vt:lpstr>Présentation PowerPoint</vt:lpstr>
      <vt:lpstr>Gérer l’épidémie</vt:lpstr>
      <vt:lpstr>Moins de soutien accessible</vt:lpstr>
      <vt:lpstr>Un sandwich de responsabilités à la maison</vt:lpstr>
      <vt:lpstr>Aider à la maison</vt:lpstr>
      <vt:lpstr>Aidé en institution</vt:lpstr>
      <vt:lpstr>Présentation PowerPoint</vt:lpstr>
      <vt:lpstr>Opportunité</vt:lpstr>
      <vt:lpstr>Présentation PowerPoint</vt:lpstr>
      <vt:lpstr>Merci pour votre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Ressources et défis des aidants proches</dc:title>
  <dc:creator>Pierre Gérain</dc:creator>
  <cp:lastModifiedBy>Pierre Gérain</cp:lastModifiedBy>
  <cp:revision>5</cp:revision>
  <dcterms:created xsi:type="dcterms:W3CDTF">2020-08-28T13:51:00Z</dcterms:created>
  <dcterms:modified xsi:type="dcterms:W3CDTF">2020-09-01T13:52:42Z</dcterms:modified>
</cp:coreProperties>
</file>